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8"/>
  </p:notesMasterIdLst>
  <p:sldIdLst>
    <p:sldId id="358" r:id="rId4"/>
    <p:sldId id="356" r:id="rId5"/>
    <p:sldId id="332" r:id="rId6"/>
    <p:sldId id="364" r:id="rId7"/>
    <p:sldId id="414" r:id="rId9"/>
    <p:sldId id="416" r:id="rId10"/>
    <p:sldId id="415" r:id="rId11"/>
    <p:sldId id="417" r:id="rId12"/>
    <p:sldId id="413" r:id="rId13"/>
    <p:sldId id="395" r:id="rId14"/>
    <p:sldId id="396" r:id="rId15"/>
    <p:sldId id="397" r:id="rId16"/>
    <p:sldId id="403" r:id="rId17"/>
    <p:sldId id="409" r:id="rId18"/>
    <p:sldId id="410" r:id="rId19"/>
    <p:sldId id="411" r:id="rId20"/>
    <p:sldId id="412" r:id="rId21"/>
    <p:sldId id="383" r:id="rId22"/>
    <p:sldId id="430" r:id="rId23"/>
  </p:sldIdLst>
  <p:sldSz cx="12192000" cy="6858000"/>
  <p:notesSz cx="6858000" cy="9144000"/>
  <p:custDataLst>
    <p:tags r:id="rId27"/>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8" d="100"/>
          <a:sy n="108" d="100"/>
        </p:scale>
        <p:origin x="-63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207.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8F1D3E-6DD2-4D42-8BA5-C0ED6D8A9DD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D7F46-CDC5-4817-A0D3-900BC482F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txBox="1">
            <a:spLocks noGrp="1"/>
          </p:cNvSpPr>
          <p:nvPr>
            <p:ph type="body" idx="1"/>
          </p:nvPr>
        </p:nvSpPr>
        <p:spPr/>
        <p:txBody>
          <a:bodyPr/>
          <a:lstStyle/>
          <a:p>
            <a:r>
              <a:rPr lang="zh-CN" altLang="en-US"/>
              <a:t>这一时期在... text has been truncated due to evaluation version limitation.</a:t>
            </a:r>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ct val="0"/>
              </a:spcBef>
              <a:spcAft>
                <a:spcPct val="0"/>
              </a:spcAft>
              <a:buClrTx/>
              <a:buSzTx/>
              <a:buFontTx/>
              <a:buNone/>
              <a:defRPr/>
            </a:pPr>
            <a:fld id="{F76D7751-73B5-4B9F-9A20-7724EE56D572}"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3"/>
            </p:custDataLst>
          </p:nvPr>
        </p:nvSpPr>
        <p:spPr/>
      </p:sp>
      <p:sp>
        <p:nvSpPr>
          <p:cNvPr id="3" name="文本占位符 2"/>
          <p:cNvSpPr>
            <a:spLocks noGrp="1"/>
          </p:cNvSpPr>
          <p:nvPr>
            <p:ph type="body" idx="3"/>
            <p:custDataLst>
              <p:tags r:id="rId4"/>
            </p:custDataLst>
          </p:nvPr>
        </p:nvSpPr>
        <p:spPr/>
        <p:txBody>
          <a:bodyPr/>
          <a:lstStyle/>
          <a:p>
            <a:r>
              <a:rPr lang="zh-CN" altLang="en-US"/>
              <a:t>我国是世界上最早种植水稻、粟的国家</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8"/>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2" tIns="45718" rIns="91422"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9"/>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53C6E640-824B-4F1E-AC89-7904ED8AB84C}" type="datetimeFigureOut">
              <a:rPr lang="zh-CN" altLang="en-US" smtClean="0"/>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C1947F52-535B-4C4F-AC58-D91384B1A7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7"/>
            <a:ext cx="9144000" cy="1655763"/>
          </a:xfrm>
          <a:prstGeom prst="rect">
            <a:avLst/>
          </a:prstGeo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1"/>
            <a:ext cx="2743200" cy="365125"/>
          </a:xfrm>
          <a:prstGeom prst="rect">
            <a:avLst/>
          </a:prstGeom>
        </p:spPr>
        <p:txBody>
          <a:bodyPr/>
          <a:lstStyle/>
          <a:p>
            <a:fld id="{53C6E640-824B-4F1E-AC89-7904ED8AB84C}" type="datetimeFigureOut">
              <a:rPr lang="zh-CN" altLang="en-US" smtClean="0"/>
            </a:fld>
            <a:endParaRPr lang="zh-CN" altLang="en-US"/>
          </a:p>
        </p:txBody>
      </p:sp>
      <p:sp>
        <p:nvSpPr>
          <p:cNvPr id="5" name="页脚占位符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1"/>
            <a:ext cx="2743200" cy="365125"/>
          </a:xfrm>
          <a:prstGeom prst="rect">
            <a:avLst/>
          </a:prstGeom>
        </p:spPr>
        <p:txBody>
          <a:bodyPr/>
          <a:lstStyle/>
          <a:p>
            <a:fld id="{C1947F52-535B-4C4F-AC58-D91384B1A7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课后作业">
    <p:bg>
      <p:bgPr>
        <a:solidFill>
          <a:schemeClr val="bg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学习目标">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复习回顾">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1"/>
          </a:xfrm>
          <a:prstGeom prst="rect">
            <a:avLst/>
          </a:prstGeom>
          <a:noFill/>
        </p:spPr>
        <p:txBody>
          <a:bodyPr wrap="square" lIns="91428" tIns="45718" rIns="91428" bIns="45718" rtlCol="0">
            <a:spAutoFit/>
          </a:bodyPr>
          <a:lstStyle/>
          <a:p>
            <a:r>
              <a:rPr lang="zh-CN" altLang="en-US" sz="3200" smtClean="0">
                <a:latin typeface="黑体" panose="02010609060101010101" pitchFamily="49" charset="-122"/>
                <a:ea typeface="黑体" panose="02010609060101010101" pitchFamily="49" charset="-122"/>
              </a:rPr>
              <a:t>复习回顾</a:t>
            </a:r>
            <a:endParaRPr lang="en-US" altLang="zh-CN" sz="3200" smtClean="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课堂总结">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学习任务一">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727557" cy="473103"/>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学习任务二">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727557" cy="473103"/>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学习任务三">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p>
        </p:txBody>
      </p:sp>
      <p:sp>
        <p:nvSpPr>
          <p:cNvPr id="5"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727557" cy="473103"/>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当堂训练">
    <p:spTree>
      <p:nvGrpSpPr>
        <p:cNvPr id="1" name=""/>
        <p:cNvGrpSpPr/>
        <p:nvPr/>
      </p:nvGrpSpPr>
      <p:grpSpPr>
        <a:xfrm>
          <a:off x="0" y="0"/>
          <a:ext cx="0" cy="0"/>
          <a:chOff x="0" y="0"/>
          <a:chExt cx="0" cy="0"/>
        </a:xfrm>
      </p:grpSpPr>
      <p:sp>
        <p:nvSpPr>
          <p:cNvPr id="2"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3" name="组合 2"/>
          <p:cNvGrpSpPr/>
          <p:nvPr userDrawn="1"/>
        </p:nvGrpSpPr>
        <p:grpSpPr>
          <a:xfrm>
            <a:off x="392112" y="260648"/>
            <a:ext cx="2247504" cy="473103"/>
            <a:chOff x="392112" y="375411"/>
            <a:chExt cx="2247503" cy="473102"/>
          </a:xfrm>
        </p:grpSpPr>
        <p:sp>
          <p:nvSpPr>
            <p:cNvPr id="4" name="菱形 3"/>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5" name="直接连接符 4"/>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8" name="Picture 2" descr="C:\Users\Administrator\Desktop\初中七彩课堂图标.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9986010" y="215265"/>
            <a:ext cx="1790700" cy="72326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 name="图片 6"/>
          <p:cNvPicPr>
            <a:picLocks noChangeAspect="1"/>
          </p:cNvPicPr>
          <p:nvPr userDrawn="1">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5" name="图片 2"/>
          <p:cNvPicPr>
            <a:picLocks noChangeAspect="1"/>
          </p:cNvPicPr>
          <p:nvPr userDrawn="1">
            <p:custDataLst>
              <p:tags r:id="rId4"/>
            </p:custDataLst>
          </p:nvPr>
        </p:nvPicPr>
        <p:blipFill>
          <a:blip r:embed="rId5">
            <a:lum contrast="-12001"/>
          </a:blip>
          <a:srcRect t="40147" b="36667"/>
          <a:stretch>
            <a:fillRect/>
          </a:stretch>
        </p:blipFill>
        <p:spPr>
          <a:xfrm>
            <a:off x="3119439" y="1334820"/>
            <a:ext cx="5830887" cy="998539"/>
          </a:xfrm>
          <a:prstGeom prst="rect">
            <a:avLst/>
          </a:prstGeom>
          <a:noFill/>
          <a:ln w="9525">
            <a:noFill/>
          </a:ln>
        </p:spPr>
      </p:pic>
      <p:sp>
        <p:nvSpPr>
          <p:cNvPr id="6" name="TextBox 5"/>
          <p:cNvSpPr txBox="1"/>
          <p:nvPr userDrawn="1"/>
        </p:nvSpPr>
        <p:spPr>
          <a:xfrm>
            <a:off x="4450705" y="1412776"/>
            <a:ext cx="3168352" cy="697627"/>
          </a:xfrm>
          <a:prstGeom prst="rect">
            <a:avLst/>
          </a:prstGeom>
          <a:noFill/>
        </p:spPr>
        <p:txBody>
          <a:bodyPr wrap="square" lIns="121917" tIns="60958" rIns="121917" bIns="60958"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32.xml"/><Relationship Id="rId7" Type="http://schemas.openxmlformats.org/officeDocument/2006/relationships/image" Target="../media/image6.png"/><Relationship Id="rId6" Type="http://schemas.openxmlformats.org/officeDocument/2006/relationships/tags" Target="../tags/tag31.xml"/><Relationship Id="rId5" Type="http://schemas.openxmlformats.org/officeDocument/2006/relationships/image" Target="../media/image5.png"/><Relationship Id="rId4" Type="http://schemas.openxmlformats.org/officeDocument/2006/relationships/tags" Target="../tags/tag30.xml"/><Relationship Id="rId30" Type="http://schemas.openxmlformats.org/officeDocument/2006/relationships/slideLayout" Target="../slideLayouts/slideLayout3.xml"/><Relationship Id="rId3" Type="http://schemas.openxmlformats.org/officeDocument/2006/relationships/image" Target="../media/image4.jpeg"/><Relationship Id="rId29" Type="http://schemas.openxmlformats.org/officeDocument/2006/relationships/tags" Target="../tags/tag47.xml"/><Relationship Id="rId28" Type="http://schemas.openxmlformats.org/officeDocument/2006/relationships/tags" Target="../tags/tag46.xml"/><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9.xml"/><Relationship Id="rId19" Type="http://schemas.openxmlformats.org/officeDocument/2006/relationships/image" Target="../media/image12.png"/><Relationship Id="rId18" Type="http://schemas.openxmlformats.org/officeDocument/2006/relationships/tags" Target="../tags/tag37.xml"/><Relationship Id="rId17" Type="http://schemas.openxmlformats.org/officeDocument/2006/relationships/image" Target="../media/image11.png"/><Relationship Id="rId16" Type="http://schemas.openxmlformats.org/officeDocument/2006/relationships/tags" Target="../tags/tag36.xml"/><Relationship Id="rId15" Type="http://schemas.openxmlformats.org/officeDocument/2006/relationships/image" Target="../media/image10.png"/><Relationship Id="rId14" Type="http://schemas.openxmlformats.org/officeDocument/2006/relationships/tags" Target="../tags/tag35.xml"/><Relationship Id="rId13" Type="http://schemas.openxmlformats.org/officeDocument/2006/relationships/image" Target="../media/image9.png"/><Relationship Id="rId12" Type="http://schemas.openxmlformats.org/officeDocument/2006/relationships/tags" Target="../tags/tag34.xml"/><Relationship Id="rId11" Type="http://schemas.openxmlformats.org/officeDocument/2006/relationships/image" Target="../media/image8.png"/><Relationship Id="rId10" Type="http://schemas.openxmlformats.org/officeDocument/2006/relationships/tags" Target="../tags/tag33.xml"/><Relationship Id="rId1" Type="http://schemas.openxmlformats.org/officeDocument/2006/relationships/tags" Target="../tags/tag28.xml"/></Relationships>
</file>

<file path=ppt/slides/_rels/slide10.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image" Target="../media/image28.png"/><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5" Type="http://schemas.openxmlformats.org/officeDocument/2006/relationships/notesSlide" Target="../notesSlides/notesSlide7.xml"/><Relationship Id="rId14" Type="http://schemas.openxmlformats.org/officeDocument/2006/relationships/slideLayout" Target="../slideLayouts/slideLayout8.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1.xml"/></Relationships>
</file>

<file path=ppt/slides/_rels/slide11.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image" Target="../media/image29.png"/><Relationship Id="rId3" Type="http://schemas.openxmlformats.org/officeDocument/2006/relationships/tags" Target="../tags/tag125.xml"/><Relationship Id="rId2" Type="http://schemas.openxmlformats.org/officeDocument/2006/relationships/tags" Target="../tags/tag124.xml"/><Relationship Id="rId14" Type="http://schemas.openxmlformats.org/officeDocument/2006/relationships/notesSlide" Target="../notesSlides/notesSlide8.xml"/><Relationship Id="rId13" Type="http://schemas.openxmlformats.org/officeDocument/2006/relationships/slideLayout" Target="../slideLayouts/slideLayout8.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3.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8.xml"/><Relationship Id="rId7" Type="http://schemas.openxmlformats.org/officeDocument/2006/relationships/audio" Target="../media/audio2.wav"/><Relationship Id="rId6" Type="http://schemas.openxmlformats.org/officeDocument/2006/relationships/audio" Target="../media/audio1.wav"/><Relationship Id="rId5" Type="http://schemas.openxmlformats.org/officeDocument/2006/relationships/hyperlink" Target="file:///C:\Users\Administrator\Desktop\&#28095;&#40575;&#20043;&#25112;.swf" TargetMode="External"/><Relationship Id="rId4" Type="http://schemas.microsoft.com/office/2007/relationships/hdphoto" Target="../media/image31.wdp"/><Relationship Id="rId3" Type="http://schemas.openxmlformats.org/officeDocument/2006/relationships/image" Target="../media/image30.png"/><Relationship Id="rId2" Type="http://schemas.openxmlformats.org/officeDocument/2006/relationships/tags" Target="../tags/tag135.xml"/><Relationship Id="rId1" Type="http://schemas.openxmlformats.org/officeDocument/2006/relationships/tags" Target="../tags/tag134.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tags" Target="../tags/tag136.xml"/><Relationship Id="rId1" Type="http://schemas.openxmlformats.org/officeDocument/2006/relationships/image" Target="../media/image32.jpeg"/></Relationships>
</file>

<file path=ppt/slides/_rels/slide1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image" Target="../media/image33.jpeg"/><Relationship Id="rId3" Type="http://schemas.openxmlformats.org/officeDocument/2006/relationships/tags" Target="../tags/tag139.xml"/><Relationship Id="rId21" Type="http://schemas.openxmlformats.org/officeDocument/2006/relationships/notesSlide" Target="../notesSlides/notesSlide11.xml"/><Relationship Id="rId20" Type="http://schemas.openxmlformats.org/officeDocument/2006/relationships/slideLayout" Target="../slideLayouts/slideLayout8.xml"/><Relationship Id="rId2" Type="http://schemas.openxmlformats.org/officeDocument/2006/relationships/tags" Target="../tags/tag138.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7.xml"/></Relationships>
</file>

<file path=ppt/slides/_rels/slide1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image" Target="../media/image36.jpeg"/><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image" Target="../media/image35.png"/><Relationship Id="rId19" Type="http://schemas.openxmlformats.org/officeDocument/2006/relationships/notesSlide" Target="../notesSlides/notesSlide12.xml"/><Relationship Id="rId18" Type="http://schemas.openxmlformats.org/officeDocument/2006/relationships/slideLayout" Target="../slideLayouts/slideLayout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image" Target="../media/image37.png"/><Relationship Id="rId1" Type="http://schemas.openxmlformats.org/officeDocument/2006/relationships/tags" Target="../tags/tag154.xml"/></Relationships>
</file>

<file path=ppt/slides/_rels/slide16.xml.rels><?xml version="1.0" encoding="UTF-8" standalone="yes"?>
<Relationships xmlns="http://schemas.openxmlformats.org/package/2006/relationships"><Relationship Id="rId9" Type="http://schemas.openxmlformats.org/officeDocument/2006/relationships/tags" Target="../tags/tag176.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7" Type="http://schemas.openxmlformats.org/officeDocument/2006/relationships/notesSlide" Target="../notesSlides/notesSlide13.xml"/><Relationship Id="rId16" Type="http://schemas.openxmlformats.org/officeDocument/2006/relationships/slideLayout" Target="../slideLayouts/slideLayout8.xml"/><Relationship Id="rId15" Type="http://schemas.openxmlformats.org/officeDocument/2006/relationships/tags" Target="../tags/tag181.xml"/><Relationship Id="rId14" Type="http://schemas.openxmlformats.org/officeDocument/2006/relationships/tags" Target="../tags/tag180.xml"/><Relationship Id="rId13" Type="http://schemas.openxmlformats.org/officeDocument/2006/relationships/image" Target="../media/image38.jpeg"/><Relationship Id="rId12" Type="http://schemas.openxmlformats.org/officeDocument/2006/relationships/tags" Target="../tags/tag179.xml"/><Relationship Id="rId11" Type="http://schemas.openxmlformats.org/officeDocument/2006/relationships/tags" Target="../tags/tag178.xml"/><Relationship Id="rId10" Type="http://schemas.openxmlformats.org/officeDocument/2006/relationships/tags" Target="../tags/tag177.xml"/><Relationship Id="rId1" Type="http://schemas.openxmlformats.org/officeDocument/2006/relationships/tags" Target="../tags/tag168.xml"/></Relationships>
</file>

<file path=ppt/slides/_rels/slide17.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image" Target="../media/image39.png"/><Relationship Id="rId3" Type="http://schemas.openxmlformats.org/officeDocument/2006/relationships/tags" Target="../tags/tag184.xml"/><Relationship Id="rId2" Type="http://schemas.openxmlformats.org/officeDocument/2006/relationships/tags" Target="../tags/tag183.xml"/><Relationship Id="rId17" Type="http://schemas.openxmlformats.org/officeDocument/2006/relationships/notesSlide" Target="../notesSlides/notesSlide14.xml"/><Relationship Id="rId16" Type="http://schemas.openxmlformats.org/officeDocument/2006/relationships/slideLayout" Target="../slideLayouts/slideLayout8.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2.xml"/></Relationships>
</file>

<file path=ppt/slides/_rels/slide18.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2" Type="http://schemas.openxmlformats.org/officeDocument/2006/relationships/slideLayout" Target="../slideLayouts/slideLayout5.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image" Target="../media/image16.jpeg"/><Relationship Id="rId7" Type="http://schemas.openxmlformats.org/officeDocument/2006/relationships/tags" Target="../tags/tag51.xml"/><Relationship Id="rId6" Type="http://schemas.openxmlformats.org/officeDocument/2006/relationships/image" Target="../media/image15.jpeg"/><Relationship Id="rId5" Type="http://schemas.openxmlformats.org/officeDocument/2006/relationships/tags" Target="../tags/tag50.xml"/><Relationship Id="rId4" Type="http://schemas.openxmlformats.org/officeDocument/2006/relationships/image" Target="../media/image14.jpeg"/><Relationship Id="rId3" Type="http://schemas.openxmlformats.org/officeDocument/2006/relationships/tags" Target="../tags/tag49.xml"/><Relationship Id="rId2" Type="http://schemas.openxmlformats.org/officeDocument/2006/relationships/image" Target="../media/image13.jpeg"/><Relationship Id="rId17" Type="http://schemas.openxmlformats.org/officeDocument/2006/relationships/slideLayout" Target="../slideLayouts/slideLayout12.xml"/><Relationship Id="rId16" Type="http://schemas.openxmlformats.org/officeDocument/2006/relationships/image" Target="../media/image20.jpeg"/><Relationship Id="rId15" Type="http://schemas.openxmlformats.org/officeDocument/2006/relationships/tags" Target="../tags/tag55.xml"/><Relationship Id="rId14" Type="http://schemas.openxmlformats.org/officeDocument/2006/relationships/image" Target="../media/image19.jpeg"/><Relationship Id="rId13" Type="http://schemas.openxmlformats.org/officeDocument/2006/relationships/tags" Target="../tags/tag54.xml"/><Relationship Id="rId12" Type="http://schemas.openxmlformats.org/officeDocument/2006/relationships/image" Target="../media/image18.jpeg"/><Relationship Id="rId11" Type="http://schemas.openxmlformats.org/officeDocument/2006/relationships/tags" Target="../tags/tag53.xml"/><Relationship Id="rId10" Type="http://schemas.openxmlformats.org/officeDocument/2006/relationships/image" Target="../media/image17.jpeg"/><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6.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image" Target="../media/image22.jpeg"/><Relationship Id="rId4" Type="http://schemas.openxmlformats.org/officeDocument/2006/relationships/tags" Target="../tags/tag59.xml"/><Relationship Id="rId3" Type="http://schemas.openxmlformats.org/officeDocument/2006/relationships/image" Target="../media/image21.jpeg"/><Relationship Id="rId2" Type="http://schemas.openxmlformats.org/officeDocument/2006/relationships/tags" Target="../tags/tag58.xml"/><Relationship Id="rId1" Type="http://schemas.openxmlformats.org/officeDocument/2006/relationships/tags" Target="../tags/tag5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6.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9" Type="http://schemas.openxmlformats.org/officeDocument/2006/relationships/notesSlide" Target="../notesSlides/notesSlide3.xml"/><Relationship Id="rId18" Type="http://schemas.openxmlformats.org/officeDocument/2006/relationships/slideLayout" Target="../slideLayouts/slideLayout7.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23.jpeg"/><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image" Target="../media/image24.png"/><Relationship Id="rId10" Type="http://schemas.openxmlformats.org/officeDocument/2006/relationships/notesSlide" Target="../notesSlides/notesSlide5.xml"/><Relationship Id="rId1" Type="http://schemas.openxmlformats.org/officeDocument/2006/relationships/tags" Target="../tags/tag85.xml"/></Relationships>
</file>

<file path=ppt/slides/_rels/slide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image" Target="../media/image25.jpeg"/><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2" Type="http://schemas.openxmlformats.org/officeDocument/2006/relationships/notesSlide" Target="../notesSlides/notesSlide6.xml"/><Relationship Id="rId21" Type="http://schemas.openxmlformats.org/officeDocument/2006/relationships/slideLayout" Target="../slideLayouts/slideLayout8.xml"/><Relationship Id="rId20" Type="http://schemas.openxmlformats.org/officeDocument/2006/relationships/tags" Target="../tags/tag110.xml"/><Relationship Id="rId2" Type="http://schemas.openxmlformats.org/officeDocument/2006/relationships/tags" Target="../tags/tag95.xml"/><Relationship Id="rId19" Type="http://schemas.openxmlformats.org/officeDocument/2006/relationships/image" Target="../media/image27.png"/><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image" Target="../media/image26.png"/><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custDataLst>
              <p:tags r:id="rId1"/>
            </p:custDataLst>
          </p:nvPr>
        </p:nvSpPr>
        <p:spPr>
          <a:xfrm>
            <a:off x="2774215" y="147289"/>
            <a:ext cx="7470874" cy="523218"/>
          </a:xfrm>
          <a:prstGeom prst="rect">
            <a:avLst/>
          </a:prstGeom>
          <a:noFill/>
        </p:spPr>
        <p:txBody>
          <a:bodyPr wrap="square" lIns="91438" tIns="45719" rIns="91438" bIns="45719" rtlCol="0">
            <a:spAutoFit/>
          </a:bodyPr>
          <a:lstStyle/>
          <a:p>
            <a:r>
              <a:rPr lang="zh-CN" altLang="en-US" sz="2800" b="1" dirty="0">
                <a:solidFill>
                  <a:schemeClr val="accent2">
                    <a:lumMod val="50000"/>
                  </a:schemeClr>
                </a:solidFill>
                <a:latin typeface="黑体" panose="02010609060101010101" pitchFamily="49" charset="-122"/>
                <a:ea typeface="黑体" panose="02010609060101010101" pitchFamily="49" charset="-122"/>
              </a:rPr>
              <a:t>依据</a:t>
            </a:r>
            <a:r>
              <a:rPr lang="zh-CN" altLang="en-US" sz="2800" b="1" dirty="0" smtClean="0">
                <a:solidFill>
                  <a:schemeClr val="accent2">
                    <a:lumMod val="50000"/>
                  </a:schemeClr>
                </a:solidFill>
                <a:latin typeface="黑体" panose="02010609060101010101" pitchFamily="49" charset="-122"/>
                <a:ea typeface="黑体" panose="02010609060101010101" pitchFamily="49" charset="-122"/>
              </a:rPr>
              <a:t>图片，说出</a:t>
            </a:r>
            <a:r>
              <a:rPr lang="zh-CN" altLang="en-US" sz="2800" b="1" dirty="0">
                <a:solidFill>
                  <a:schemeClr val="accent2">
                    <a:lumMod val="50000"/>
                  </a:schemeClr>
                </a:solidFill>
                <a:latin typeface="黑体" panose="02010609060101010101" pitchFamily="49" charset="-122"/>
                <a:ea typeface="黑体" panose="02010609060101010101" pitchFamily="49" charset="-122"/>
              </a:rPr>
              <a:t>你知道的</a:t>
            </a:r>
            <a:r>
              <a:rPr lang="zh-CN" altLang="en-US" sz="2800" b="1" dirty="0" smtClean="0">
                <a:solidFill>
                  <a:schemeClr val="accent2">
                    <a:lumMod val="50000"/>
                  </a:schemeClr>
                </a:solidFill>
                <a:latin typeface="黑体" panose="02010609060101010101" pitchFamily="49" charset="-122"/>
                <a:ea typeface="黑体" panose="02010609060101010101" pitchFamily="49" charset="-122"/>
              </a:rPr>
              <a:t>远古时代的</a:t>
            </a:r>
            <a:r>
              <a:rPr lang="zh-CN" altLang="en-US" sz="2800" b="1" dirty="0">
                <a:solidFill>
                  <a:schemeClr val="accent2">
                    <a:lumMod val="50000"/>
                  </a:schemeClr>
                </a:solidFill>
                <a:latin typeface="黑体" panose="02010609060101010101" pitchFamily="49" charset="-122"/>
                <a:ea typeface="黑体" panose="02010609060101010101" pitchFamily="49" charset="-122"/>
              </a:rPr>
              <a:t>神话</a:t>
            </a:r>
            <a:r>
              <a:rPr lang="zh-CN" altLang="en-US" sz="2800" b="1" dirty="0" smtClean="0">
                <a:solidFill>
                  <a:schemeClr val="accent2">
                    <a:lumMod val="50000"/>
                  </a:schemeClr>
                </a:solidFill>
                <a:latin typeface="黑体" panose="02010609060101010101" pitchFamily="49" charset="-122"/>
                <a:ea typeface="黑体" panose="02010609060101010101" pitchFamily="49" charset="-122"/>
              </a:rPr>
              <a:t>传说。</a:t>
            </a:r>
            <a:endParaRPr lang="zh-CN" altLang="en-US" sz="2800" b="1" dirty="0">
              <a:solidFill>
                <a:schemeClr val="accent2">
                  <a:lumMod val="50000"/>
                </a:schemeClr>
              </a:solidFill>
              <a:latin typeface="黑体" panose="02010609060101010101" pitchFamily="49" charset="-122"/>
              <a:ea typeface="黑体" panose="02010609060101010101" pitchFamily="49" charset="-122"/>
            </a:endParaRPr>
          </a:p>
        </p:txBody>
      </p:sp>
      <p:pic>
        <p:nvPicPr>
          <p:cNvPr id="8" name="图片 7"/>
          <p:cNvPicPr>
            <a:picLocks noChangeAspect="1"/>
          </p:cNvPicPr>
          <p:nvPr>
            <p:custDataLst>
              <p:tags r:id="rId2"/>
            </p:custDataLst>
          </p:nvPr>
        </p:nvPicPr>
        <p:blipFill>
          <a:blip r:embed="rId3" cstate="print"/>
          <a:stretch>
            <a:fillRect/>
          </a:stretch>
        </p:blipFill>
        <p:spPr>
          <a:xfrm>
            <a:off x="1140461" y="957580"/>
            <a:ext cx="3141980" cy="1692911"/>
          </a:xfrm>
          <a:prstGeom prst="roundRect">
            <a:avLst/>
          </a:prstGeom>
        </p:spPr>
      </p:pic>
      <p:pic>
        <p:nvPicPr>
          <p:cNvPr id="9" name="图片 8"/>
          <p:cNvPicPr>
            <a:picLocks noChangeAspect="1"/>
          </p:cNvPicPr>
          <p:nvPr>
            <p:custDataLst>
              <p:tags r:id="rId4"/>
            </p:custDataLst>
          </p:nvPr>
        </p:nvPicPr>
        <p:blipFill>
          <a:blip r:embed="rId5" cstate="print"/>
          <a:stretch>
            <a:fillRect/>
          </a:stretch>
        </p:blipFill>
        <p:spPr>
          <a:xfrm>
            <a:off x="4462146" y="957580"/>
            <a:ext cx="3152140" cy="1692911"/>
          </a:xfrm>
          <a:prstGeom prst="roundRect">
            <a:avLst/>
          </a:prstGeom>
        </p:spPr>
      </p:pic>
      <p:pic>
        <p:nvPicPr>
          <p:cNvPr id="10" name="图片 9"/>
          <p:cNvPicPr>
            <a:picLocks noChangeAspect="1"/>
          </p:cNvPicPr>
          <p:nvPr>
            <p:custDataLst>
              <p:tags r:id="rId6"/>
            </p:custDataLst>
          </p:nvPr>
        </p:nvPicPr>
        <p:blipFill>
          <a:blip r:embed="rId7" cstate="print"/>
          <a:stretch>
            <a:fillRect/>
          </a:stretch>
        </p:blipFill>
        <p:spPr>
          <a:xfrm>
            <a:off x="7780021" y="957580"/>
            <a:ext cx="3355340" cy="1692911"/>
          </a:xfrm>
          <a:prstGeom prst="roundRect">
            <a:avLst/>
          </a:prstGeom>
        </p:spPr>
      </p:pic>
      <p:pic>
        <p:nvPicPr>
          <p:cNvPr id="11" name="图片 10"/>
          <p:cNvPicPr>
            <a:picLocks noChangeAspect="1"/>
          </p:cNvPicPr>
          <p:nvPr>
            <p:custDataLst>
              <p:tags r:id="rId8"/>
            </p:custDataLst>
          </p:nvPr>
        </p:nvPicPr>
        <p:blipFill>
          <a:blip r:embed="rId9" cstate="print"/>
          <a:stretch>
            <a:fillRect/>
          </a:stretch>
        </p:blipFill>
        <p:spPr>
          <a:xfrm>
            <a:off x="1089025" y="2835275"/>
            <a:ext cx="3140075" cy="1769111"/>
          </a:xfrm>
          <a:prstGeom prst="roundRect">
            <a:avLst/>
          </a:prstGeom>
        </p:spPr>
      </p:pic>
      <p:pic>
        <p:nvPicPr>
          <p:cNvPr id="2" name="图片 1"/>
          <p:cNvPicPr>
            <a:picLocks noChangeAspect="1"/>
          </p:cNvPicPr>
          <p:nvPr>
            <p:custDataLst>
              <p:tags r:id="rId10"/>
            </p:custDataLst>
          </p:nvPr>
        </p:nvPicPr>
        <p:blipFill>
          <a:blip r:embed="rId11" cstate="print"/>
          <a:stretch>
            <a:fillRect/>
          </a:stretch>
        </p:blipFill>
        <p:spPr>
          <a:xfrm>
            <a:off x="4462146" y="2787015"/>
            <a:ext cx="3145791" cy="1883411"/>
          </a:xfrm>
          <a:prstGeom prst="roundRect">
            <a:avLst/>
          </a:prstGeom>
        </p:spPr>
      </p:pic>
      <p:pic>
        <p:nvPicPr>
          <p:cNvPr id="12" name="图片 11"/>
          <p:cNvPicPr>
            <a:picLocks noChangeAspect="1"/>
          </p:cNvPicPr>
          <p:nvPr>
            <p:custDataLst>
              <p:tags r:id="rId12"/>
            </p:custDataLst>
          </p:nvPr>
        </p:nvPicPr>
        <p:blipFill>
          <a:blip r:embed="rId13" cstate="print"/>
          <a:stretch>
            <a:fillRect/>
          </a:stretch>
        </p:blipFill>
        <p:spPr>
          <a:xfrm>
            <a:off x="7832089" y="2833372"/>
            <a:ext cx="3204211" cy="1790065"/>
          </a:xfrm>
          <a:prstGeom prst="roundRect">
            <a:avLst/>
          </a:prstGeom>
        </p:spPr>
      </p:pic>
      <p:pic>
        <p:nvPicPr>
          <p:cNvPr id="13" name="图片 12" descr="1.png"/>
          <p:cNvPicPr>
            <a:picLocks noChangeAspect="1"/>
          </p:cNvPicPr>
          <p:nvPr>
            <p:custDataLst>
              <p:tags r:id="rId14"/>
            </p:custDataLst>
          </p:nvPr>
        </p:nvPicPr>
        <p:blipFill>
          <a:blip r:embed="rId15" cstate="print"/>
          <a:srcRect t="4236" b="15274"/>
          <a:stretch>
            <a:fillRect/>
          </a:stretch>
        </p:blipFill>
        <p:spPr>
          <a:xfrm>
            <a:off x="7855586" y="4756933"/>
            <a:ext cx="3157220" cy="1675131"/>
          </a:xfrm>
          <a:prstGeom prst="roundRect">
            <a:avLst/>
          </a:prstGeom>
        </p:spPr>
      </p:pic>
      <p:pic>
        <p:nvPicPr>
          <p:cNvPr id="3" name="图片 2"/>
          <p:cNvPicPr>
            <a:picLocks noChangeAspect="1"/>
          </p:cNvPicPr>
          <p:nvPr>
            <p:custDataLst>
              <p:tags r:id="rId16"/>
            </p:custDataLst>
          </p:nvPr>
        </p:nvPicPr>
        <p:blipFill>
          <a:blip r:embed="rId17" cstate="print"/>
          <a:stretch>
            <a:fillRect/>
          </a:stretch>
        </p:blipFill>
        <p:spPr>
          <a:xfrm>
            <a:off x="4455162" y="4792493"/>
            <a:ext cx="3152775" cy="1639571"/>
          </a:xfrm>
          <a:prstGeom prst="roundRect">
            <a:avLst/>
          </a:prstGeom>
        </p:spPr>
      </p:pic>
      <p:pic>
        <p:nvPicPr>
          <p:cNvPr id="15" name="图片 14"/>
          <p:cNvPicPr>
            <a:picLocks noChangeAspect="1"/>
          </p:cNvPicPr>
          <p:nvPr>
            <p:custDataLst>
              <p:tags r:id="rId18"/>
            </p:custDataLst>
          </p:nvPr>
        </p:nvPicPr>
        <p:blipFill>
          <a:blip r:embed="rId19" cstate="print"/>
          <a:stretch>
            <a:fillRect/>
          </a:stretch>
        </p:blipFill>
        <p:spPr>
          <a:xfrm>
            <a:off x="1140460" y="4793130"/>
            <a:ext cx="3088005" cy="1638935"/>
          </a:xfrm>
          <a:prstGeom prst="roundRect">
            <a:avLst/>
          </a:prstGeom>
        </p:spPr>
      </p:pic>
      <p:sp>
        <p:nvSpPr>
          <p:cNvPr id="6" name="文本框 5"/>
          <p:cNvSpPr txBox="1"/>
          <p:nvPr>
            <p:custDataLst>
              <p:tags r:id="rId20"/>
            </p:custDataLst>
          </p:nvPr>
        </p:nvSpPr>
        <p:spPr>
          <a:xfrm>
            <a:off x="2747010" y="2190117"/>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盘古开天</a:t>
            </a:r>
            <a:endParaRPr lang="zh-CN" altLang="en-US" sz="2400" b="1">
              <a:solidFill>
                <a:schemeClr val="accent2">
                  <a:lumMod val="50000"/>
                </a:schemeClr>
              </a:solidFill>
            </a:endParaRPr>
          </a:p>
        </p:txBody>
      </p:sp>
      <p:sp>
        <p:nvSpPr>
          <p:cNvPr id="17" name="文本框 16"/>
          <p:cNvSpPr txBox="1"/>
          <p:nvPr>
            <p:custDataLst>
              <p:tags r:id="rId21"/>
            </p:custDataLst>
          </p:nvPr>
        </p:nvSpPr>
        <p:spPr>
          <a:xfrm>
            <a:off x="6078855" y="2190117"/>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女娲补天</a:t>
            </a:r>
            <a:endParaRPr lang="zh-CN" altLang="en-US" sz="2400" b="1">
              <a:solidFill>
                <a:schemeClr val="accent2">
                  <a:lumMod val="50000"/>
                </a:schemeClr>
              </a:solidFill>
            </a:endParaRPr>
          </a:p>
        </p:txBody>
      </p:sp>
      <p:sp>
        <p:nvSpPr>
          <p:cNvPr id="18" name="文本框 17"/>
          <p:cNvSpPr txBox="1"/>
          <p:nvPr>
            <p:custDataLst>
              <p:tags r:id="rId22"/>
            </p:custDataLst>
          </p:nvPr>
        </p:nvSpPr>
        <p:spPr>
          <a:xfrm>
            <a:off x="9599930" y="2190117"/>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后羿射日</a:t>
            </a:r>
            <a:endParaRPr lang="zh-CN" altLang="en-US" sz="2400" b="1">
              <a:solidFill>
                <a:schemeClr val="accent2">
                  <a:lumMod val="50000"/>
                </a:schemeClr>
              </a:solidFill>
            </a:endParaRPr>
          </a:p>
        </p:txBody>
      </p:sp>
      <p:sp>
        <p:nvSpPr>
          <p:cNvPr id="20" name="文本框 19"/>
          <p:cNvSpPr txBox="1"/>
          <p:nvPr>
            <p:custDataLst>
              <p:tags r:id="rId23"/>
            </p:custDataLst>
          </p:nvPr>
        </p:nvSpPr>
        <p:spPr>
          <a:xfrm>
            <a:off x="6072506" y="4210051"/>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神农尝草</a:t>
            </a:r>
            <a:endParaRPr lang="zh-CN" altLang="en-US" sz="2400" b="1">
              <a:solidFill>
                <a:schemeClr val="accent2">
                  <a:lumMod val="50000"/>
                </a:schemeClr>
              </a:solidFill>
            </a:endParaRPr>
          </a:p>
        </p:txBody>
      </p:sp>
      <p:sp>
        <p:nvSpPr>
          <p:cNvPr id="21" name="文本框 20"/>
          <p:cNvSpPr txBox="1"/>
          <p:nvPr>
            <p:custDataLst>
              <p:tags r:id="rId24"/>
            </p:custDataLst>
          </p:nvPr>
        </p:nvSpPr>
        <p:spPr>
          <a:xfrm>
            <a:off x="2693034" y="4144010"/>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dirty="0" smtClean="0">
                <a:solidFill>
                  <a:schemeClr val="accent2">
                    <a:lumMod val="50000"/>
                  </a:schemeClr>
                </a:solidFill>
              </a:rPr>
              <a:t>夸父逐日</a:t>
            </a:r>
            <a:endParaRPr lang="zh-CN" altLang="en-US" sz="2400" b="1" dirty="0">
              <a:solidFill>
                <a:schemeClr val="accent2">
                  <a:lumMod val="50000"/>
                </a:schemeClr>
              </a:solidFill>
            </a:endParaRPr>
          </a:p>
        </p:txBody>
      </p:sp>
      <p:sp>
        <p:nvSpPr>
          <p:cNvPr id="22" name="文本框 21"/>
          <p:cNvSpPr txBox="1"/>
          <p:nvPr>
            <p:custDataLst>
              <p:tags r:id="rId25"/>
            </p:custDataLst>
          </p:nvPr>
        </p:nvSpPr>
        <p:spPr>
          <a:xfrm>
            <a:off x="9477374" y="4161597"/>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精卫填海</a:t>
            </a:r>
            <a:endParaRPr lang="zh-CN" altLang="en-US" sz="2400" b="1">
              <a:solidFill>
                <a:schemeClr val="accent2">
                  <a:lumMod val="50000"/>
                </a:schemeClr>
              </a:solidFill>
            </a:endParaRPr>
          </a:p>
        </p:txBody>
      </p:sp>
      <p:sp>
        <p:nvSpPr>
          <p:cNvPr id="19" name="文本框 18"/>
          <p:cNvSpPr txBox="1"/>
          <p:nvPr>
            <p:custDataLst>
              <p:tags r:id="rId26"/>
            </p:custDataLst>
          </p:nvPr>
        </p:nvSpPr>
        <p:spPr>
          <a:xfrm>
            <a:off x="9477375" y="5971690"/>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炎黄联盟</a:t>
            </a:r>
            <a:endParaRPr lang="zh-CN" altLang="en-US" sz="2400" b="1">
              <a:solidFill>
                <a:schemeClr val="accent2">
                  <a:lumMod val="50000"/>
                </a:schemeClr>
              </a:solidFill>
            </a:endParaRPr>
          </a:p>
        </p:txBody>
      </p:sp>
      <p:sp>
        <p:nvSpPr>
          <p:cNvPr id="23" name="文本框 22"/>
          <p:cNvSpPr txBox="1"/>
          <p:nvPr>
            <p:custDataLst>
              <p:tags r:id="rId27"/>
            </p:custDataLst>
          </p:nvPr>
        </p:nvSpPr>
        <p:spPr>
          <a:xfrm>
            <a:off x="6078855" y="5971690"/>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愚公移山</a:t>
            </a:r>
            <a:endParaRPr lang="zh-CN" altLang="en-US" sz="2400" b="1">
              <a:solidFill>
                <a:schemeClr val="accent2">
                  <a:lumMod val="50000"/>
                </a:schemeClr>
              </a:solidFill>
            </a:endParaRPr>
          </a:p>
        </p:txBody>
      </p:sp>
      <p:sp>
        <p:nvSpPr>
          <p:cNvPr id="24" name="文本框 23"/>
          <p:cNvSpPr txBox="1"/>
          <p:nvPr>
            <p:custDataLst>
              <p:tags r:id="rId28"/>
            </p:custDataLst>
          </p:nvPr>
        </p:nvSpPr>
        <p:spPr>
          <a:xfrm>
            <a:off x="2693035" y="5971690"/>
            <a:ext cx="1535431" cy="460375"/>
          </a:xfrm>
          <a:prstGeom prst="rect">
            <a:avLst/>
          </a:prstGeom>
          <a:solidFill>
            <a:schemeClr val="bg2">
              <a:lumMod val="90000"/>
            </a:schemeClr>
          </a:solidFill>
        </p:spPr>
        <p:txBody>
          <a:bodyPr wrap="square" lIns="91438" tIns="45719" rIns="91438" bIns="45719" rtlCol="0">
            <a:spAutoFit/>
          </a:bodyPr>
          <a:lstStyle/>
          <a:p>
            <a:r>
              <a:rPr lang="zh-CN" altLang="en-US" sz="2400" b="1">
                <a:solidFill>
                  <a:schemeClr val="accent2">
                    <a:lumMod val="50000"/>
                  </a:schemeClr>
                </a:solidFill>
              </a:rPr>
              <a:t>伏羲画挂</a:t>
            </a:r>
            <a:endParaRPr lang="zh-CN" altLang="en-US" sz="2400" b="1">
              <a:solidFill>
                <a:schemeClr val="accent2">
                  <a:lumMod val="50000"/>
                </a:schemeClr>
              </a:solidFill>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7" grpId="0" bldLvl="0" animBg="1"/>
      <p:bldP spid="18" grpId="0" bldLvl="0" animBg="1"/>
      <p:bldP spid="20" grpId="0" bldLvl="0" animBg="1"/>
      <p:bldP spid="21" grpId="0" bldLvl="0" animBg="1"/>
      <p:bldP spid="22" grpId="0" bldLvl="0" animBg="1"/>
      <p:bldP spid="19" grpId="0" bldLvl="0" animBg="1"/>
      <p:bldP spid="23" grpId="0" bldLvl="0" animBg="1"/>
      <p:bldP spid="2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722687" y="1089427"/>
            <a:ext cx="2196435" cy="584775"/>
          </a:xfrm>
          <a:prstGeom prst="rect">
            <a:avLst/>
          </a:prstGeom>
        </p:spPr>
        <p:txBody>
          <a:bodyPr wrap="none" lIns="91438" tIns="45719" rIns="91438" bIns="45719">
            <a:spAutoFit/>
          </a:bodyPr>
          <a:lstStyle/>
          <a:p>
            <a:r>
              <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部落战争</a:t>
            </a:r>
            <a:endParaRPr lang="en-US" altLang="zh-CN" sz="32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2"/>
            </p:custDataLst>
          </p:nvPr>
        </p:nvSpPr>
        <p:spPr>
          <a:xfrm>
            <a:off x="8184923" y="1161949"/>
            <a:ext cx="2644468" cy="646331"/>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vertOverflow="overflow" horzOverflow="overflow" vert="horz" wrap="square" lIns="91438" tIns="45719" rIns="91438" bIns="45719" numCol="1" spcCol="0" rtlCol="0" fromWordArt="0" anchor="ctr" anchorCtr="0" forceAA="0" compatLnSpc="1">
            <a:spAutoFit/>
            <a:scene3d>
              <a:camera prst="orthographicFront"/>
              <a:lightRig rig="threePt" dir="t"/>
            </a:scene3d>
          </a:bodyPr>
          <a:lstStyle/>
          <a:p>
            <a:pPr lvl="0" algn="ctr" fontAlgn="base">
              <a:buClrTx/>
              <a:buSzTx/>
              <a:buFont typeface="Arial" panose="020B0604020202020204" pitchFamily="34" charset="0"/>
              <a:defRPr/>
            </a:pPr>
            <a:r>
              <a:rPr lang="zh-CN" altLang="zh-CN" sz="3600" b="1" dirty="0">
                <a:solidFill>
                  <a:schemeClr val="bg1"/>
                </a:solidFill>
                <a:latin typeface="微软雅黑" panose="020B0503020204020204" pitchFamily="34" charset="-122"/>
                <a:ea typeface="微软雅黑" panose="020B0503020204020204" pitchFamily="34" charset="-122"/>
                <a:cs typeface="华文新魏" panose="02010800040101010101" charset="-122"/>
                <a:sym typeface="+mn-ea"/>
              </a:rPr>
              <a:t>阪泉之战</a:t>
            </a:r>
            <a:endParaRPr lang="zh-CN" altLang="zh-CN" sz="3600" b="1" dirty="0">
              <a:solidFill>
                <a:schemeClr val="bg1"/>
              </a:solidFill>
              <a:latin typeface="微软雅黑" panose="020B0503020204020204" pitchFamily="34" charset="-122"/>
              <a:ea typeface="微软雅黑" panose="020B0503020204020204" pitchFamily="34" charset="-122"/>
              <a:cs typeface="华文新魏" panose="02010800040101010101" charset="-122"/>
              <a:sym typeface="+mn-ea"/>
            </a:endParaRPr>
          </a:p>
        </p:txBody>
      </p:sp>
      <p:grpSp>
        <p:nvGrpSpPr>
          <p:cNvPr id="8" name="组合 7"/>
          <p:cNvGrpSpPr/>
          <p:nvPr>
            <p:custDataLst>
              <p:tags r:id="rId3"/>
            </p:custDataLst>
          </p:nvPr>
        </p:nvGrpSpPr>
        <p:grpSpPr>
          <a:xfrm>
            <a:off x="385531" y="1640471"/>
            <a:ext cx="6868119" cy="4758616"/>
            <a:chOff x="10162" y="1398"/>
            <a:chExt cx="5989" cy="12100"/>
          </a:xfrm>
        </p:grpSpPr>
        <p:pic>
          <p:nvPicPr>
            <p:cNvPr id="12" name="图片 11"/>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10162" y="1398"/>
              <a:ext cx="5989" cy="12100"/>
            </a:xfrm>
            <a:prstGeom prst="rect">
              <a:avLst/>
            </a:prstGeom>
          </p:spPr>
        </p:pic>
        <p:sp>
          <p:nvSpPr>
            <p:cNvPr id="23" name="文本框 22"/>
            <p:cNvSpPr txBox="1"/>
            <p:nvPr>
              <p:custDataLst>
                <p:tags r:id="rId6"/>
              </p:custDataLst>
            </p:nvPr>
          </p:nvSpPr>
          <p:spPr>
            <a:xfrm>
              <a:off x="10456" y="2193"/>
              <a:ext cx="5109" cy="8452"/>
            </a:xfrm>
            <a:prstGeom prst="rect">
              <a:avLst/>
            </a:prstGeom>
            <a:noFill/>
          </p:spPr>
          <p:txBody>
            <a:bodyPr wrap="square" rtlCol="0">
              <a:spAutoFit/>
            </a:bodyPr>
            <a:lstStyle/>
            <a:p>
              <a:pPr fontAlgn="auto">
                <a:lnSpc>
                  <a:spcPct val="150000"/>
                </a:lnSpc>
              </a:pPr>
              <a:r>
                <a:rPr lang="en-US" altLang="zh-CN" sz="2800" b="1" dirty="0">
                  <a:latin typeface="微软雅黑" panose="020B0503020204020204" pitchFamily="34" charset="-122"/>
                  <a:ea typeface="微软雅黑" panose="020B0503020204020204" pitchFamily="34" charset="-122"/>
                </a:rPr>
                <a:t>    </a:t>
              </a:r>
              <a:r>
                <a:rPr lang="en-US" altLang="zh-CN" sz="2800" b="1" dirty="0" smtClean="0">
                  <a:latin typeface="微软雅黑" panose="020B0503020204020204" pitchFamily="34" charset="-122"/>
                  <a:ea typeface="微软雅黑" panose="020B0503020204020204" pitchFamily="34" charset="-122"/>
                </a:rPr>
                <a:t>   </a:t>
              </a:r>
              <a:r>
                <a:rPr lang="zh-CN" altLang="en-US" sz="2800" b="1" dirty="0" smtClean="0">
                  <a:latin typeface="楷体" panose="02010609060101010101" pitchFamily="49" charset="-122"/>
                  <a:ea typeface="楷体" panose="02010609060101010101" pitchFamily="49" charset="-122"/>
                </a:rPr>
                <a:t>炎帝</a:t>
              </a:r>
              <a:r>
                <a:rPr lang="zh-CN" altLang="en-US" sz="2800" b="1" dirty="0">
                  <a:latin typeface="楷体" panose="02010609060101010101" pitchFamily="49" charset="-122"/>
                  <a:ea typeface="楷体" panose="02010609060101010101" pitchFamily="49" charset="-122"/>
                </a:rPr>
                <a:t>欲侵陵诸侯，诸侯咸归轩辕。轩辕乃修德振</a:t>
              </a:r>
              <a:r>
                <a:rPr lang="zh-CN" altLang="en-US" sz="2800" b="1" dirty="0" smtClean="0">
                  <a:latin typeface="楷体" panose="02010609060101010101" pitchFamily="49" charset="-122"/>
                  <a:ea typeface="楷体" panose="02010609060101010101" pitchFamily="49" charset="-122"/>
                </a:rPr>
                <a:t>兵……</a:t>
              </a:r>
              <a:r>
                <a:rPr lang="zh-CN" altLang="en-US" sz="2800" b="1" dirty="0">
                  <a:latin typeface="楷体" panose="02010609060101010101" pitchFamily="49" charset="-122"/>
                  <a:ea typeface="楷体" panose="02010609060101010101" pitchFamily="49" charset="-122"/>
                </a:rPr>
                <a:t>抚万民，度</a:t>
              </a:r>
              <a:r>
                <a:rPr lang="zh-CN" altLang="en-US" sz="2800" b="1" dirty="0" smtClean="0">
                  <a:latin typeface="楷体" panose="02010609060101010101" pitchFamily="49" charset="-122"/>
                  <a:ea typeface="楷体" panose="02010609060101010101" pitchFamily="49" charset="-122"/>
                </a:rPr>
                <a:t>四方……</a:t>
              </a:r>
              <a:r>
                <a:rPr lang="zh-CN" altLang="en-US" sz="2800" b="1" dirty="0">
                  <a:latin typeface="楷体" panose="02010609060101010101" pitchFamily="49" charset="-122"/>
                  <a:ea typeface="楷体" panose="02010609060101010101" pitchFamily="49" charset="-122"/>
                </a:rPr>
                <a:t>以与炎帝战于阪泉之野。三战，然后得其志。 </a:t>
              </a:r>
              <a:endParaRPr lang="zh-CN" altLang="en-US" sz="2800" b="1" dirty="0">
                <a:latin typeface="楷体" panose="02010609060101010101" pitchFamily="49" charset="-122"/>
                <a:ea typeface="楷体" panose="02010609060101010101" pitchFamily="49" charset="-122"/>
              </a:endParaRPr>
            </a:p>
            <a:p>
              <a:pPr fontAlgn="auto">
                <a:lnSpc>
                  <a:spcPct val="150000"/>
                </a:lnSpc>
              </a:pP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   ——司马迁《史记</a:t>
              </a:r>
              <a:r>
                <a:rPr lang="en-US" altLang="zh-CN"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五帝本纪</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grpSp>
      <p:sp>
        <p:nvSpPr>
          <p:cNvPr id="9" name="圆角矩形 8"/>
          <p:cNvSpPr/>
          <p:nvPr>
            <p:custDataLst>
              <p:tags r:id="rId7"/>
            </p:custDataLst>
          </p:nvPr>
        </p:nvSpPr>
        <p:spPr>
          <a:xfrm>
            <a:off x="2579593" y="2721982"/>
            <a:ext cx="1471418" cy="539443"/>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400" b="1">
              <a:latin typeface="微软雅黑" panose="020B0503020204020204" pitchFamily="34" charset="-122"/>
              <a:ea typeface="微软雅黑" panose="020B0503020204020204" pitchFamily="34" charset="-122"/>
            </a:endParaRPr>
          </a:p>
        </p:txBody>
      </p:sp>
      <p:sp>
        <p:nvSpPr>
          <p:cNvPr id="10" name="圆角矩形 9"/>
          <p:cNvSpPr/>
          <p:nvPr>
            <p:custDataLst>
              <p:tags r:id="rId8"/>
            </p:custDataLst>
          </p:nvPr>
        </p:nvSpPr>
        <p:spPr>
          <a:xfrm>
            <a:off x="4718274" y="3423315"/>
            <a:ext cx="1471484" cy="411573"/>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2400" b="1">
              <a:latin typeface="微软雅黑" panose="020B0503020204020204" pitchFamily="34" charset="-122"/>
              <a:ea typeface="微软雅黑" panose="020B0503020204020204" pitchFamily="34" charset="-122"/>
            </a:endParaRPr>
          </a:p>
        </p:txBody>
      </p:sp>
      <p:sp>
        <p:nvSpPr>
          <p:cNvPr id="13" name="圆角矩形 12"/>
          <p:cNvSpPr/>
          <p:nvPr>
            <p:custDataLst>
              <p:tags r:id="rId9"/>
            </p:custDataLst>
          </p:nvPr>
        </p:nvSpPr>
        <p:spPr>
          <a:xfrm>
            <a:off x="7318647" y="2097230"/>
            <a:ext cx="4377019" cy="607397"/>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炎帝部落 </a:t>
            </a:r>
            <a:r>
              <a:rPr lang="zh-CN" altLang="en-US" sz="3200" b="1" dirty="0" smtClean="0">
                <a:solidFill>
                  <a:srgbClr val="FF0000"/>
                </a:solidFill>
                <a:latin typeface="微软雅黑" panose="020B0503020204020204" pitchFamily="34" charset="-122"/>
                <a:ea typeface="微软雅黑" panose="020B0503020204020204" pitchFamily="34" charset="-122"/>
                <a:sym typeface="+mn-ea"/>
              </a:rPr>
              <a:t>与</a:t>
            </a:r>
            <a:r>
              <a:rPr lang="en-US" altLang="zh-CN" sz="3200" b="1" dirty="0" smtClean="0">
                <a:solidFill>
                  <a:srgbClr val="2613DD"/>
                </a:solidFill>
                <a:latin typeface="微软雅黑" panose="020B0503020204020204" pitchFamily="34" charset="-122"/>
                <a:ea typeface="微软雅黑" panose="020B0503020204020204" pitchFamily="34" charset="-122"/>
                <a:sym typeface="+mn-ea"/>
              </a:rPr>
              <a:t> </a:t>
            </a: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黄帝部落</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10"/>
            </p:custDataLst>
          </p:nvPr>
        </p:nvSpPr>
        <p:spPr>
          <a:xfrm>
            <a:off x="7522358" y="3790542"/>
            <a:ext cx="3969599" cy="607397"/>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炎帝战败，归顺黄帝</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5" name="圆角矩形 14"/>
          <p:cNvSpPr/>
          <p:nvPr>
            <p:custDataLst>
              <p:tags r:id="rId11"/>
            </p:custDataLst>
          </p:nvPr>
        </p:nvSpPr>
        <p:spPr>
          <a:xfrm>
            <a:off x="8036445" y="5388795"/>
            <a:ext cx="2892152" cy="607397"/>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lang="zh-CN" altLang="en-US" sz="3200" b="1" dirty="0">
                <a:solidFill>
                  <a:srgbClr val="FF0000"/>
                </a:solidFill>
                <a:latin typeface="微软雅黑" panose="020B0503020204020204" pitchFamily="34" charset="-122"/>
                <a:ea typeface="微软雅黑" panose="020B0503020204020204" pitchFamily="34" charset="-122"/>
              </a:rPr>
              <a:t>炎黄部落联盟</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31" name="AutoShape 5"/>
          <p:cNvSpPr/>
          <p:nvPr>
            <p:custDataLst>
              <p:tags r:id="rId12"/>
            </p:custDataLst>
          </p:nvPr>
        </p:nvSpPr>
        <p:spPr>
          <a:xfrm rot="5400000">
            <a:off x="9141039" y="3014737"/>
            <a:ext cx="732235" cy="48577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endParaRPr lang="zh-CN" altLang="zh-CN"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AutoShape 5"/>
          <p:cNvSpPr/>
          <p:nvPr>
            <p:custDataLst>
              <p:tags r:id="rId13"/>
            </p:custDataLst>
          </p:nvPr>
        </p:nvSpPr>
        <p:spPr>
          <a:xfrm rot="5400000">
            <a:off x="9141038" y="4644773"/>
            <a:ext cx="732235" cy="596979"/>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endParaRPr lang="zh-CN" altLang="zh-CN"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500"/>
                                        <p:tgtEl>
                                          <p:spTgt spid="1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3" grpId="0" bldLvl="0" animBg="1"/>
      <p:bldP spid="14" grpId="0" bldLvl="0" animBg="1"/>
      <p:bldP spid="15" grpId="0" bldLvl="0" animBg="1"/>
      <p:bldP spid="31" grpId="0" bldLvl="0" animBg="1"/>
      <p:bldP spid="1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8715051" y="1174268"/>
            <a:ext cx="1671320" cy="521971"/>
          </a:xfrm>
          <a:prstGeom prst="rect">
            <a:avLst/>
          </a:prstGeom>
          <a:solidFill>
            <a:srgbClr val="C00000"/>
          </a:solidFill>
        </p:spPr>
        <p:style>
          <a:lnRef idx="3">
            <a:schemeClr val="lt1"/>
          </a:lnRef>
          <a:fillRef idx="1">
            <a:schemeClr val="accent6"/>
          </a:fillRef>
          <a:effectRef idx="1">
            <a:schemeClr val="accent6"/>
          </a:effectRef>
          <a:fontRef idx="minor">
            <a:schemeClr val="lt1"/>
          </a:fontRef>
        </p:style>
        <p:txBody>
          <a:bodyPr vertOverflow="overflow" horzOverflow="overflow" vert="horz" wrap="square" lIns="91438" tIns="45719" rIns="91438" bIns="45719" numCol="1" spcCol="0" rtlCol="0" fromWordArt="0" anchor="ctr" anchorCtr="0" forceAA="0" compatLnSpc="1">
            <a:spAutoFit/>
            <a:scene3d>
              <a:camera prst="orthographicFront"/>
              <a:lightRig rig="threePt" dir="t"/>
            </a:scene3d>
          </a:bodyPr>
          <a:lstStyle/>
          <a:p>
            <a:pPr lvl="0" algn="ctr" fontAlgn="base">
              <a:buClrTx/>
              <a:buSzTx/>
              <a:buFont typeface="Arial" panose="020B0604020202020204" pitchFamily="34" charset="0"/>
              <a:defRPr/>
            </a:pPr>
            <a:r>
              <a:rPr lang="zh-CN" altLang="zh-CN" sz="2800" b="1" dirty="0">
                <a:solidFill>
                  <a:schemeClr val="bg1"/>
                </a:solidFill>
                <a:latin typeface="微软雅黑" panose="020B0503020204020204" pitchFamily="34" charset="-122"/>
                <a:ea typeface="微软雅黑" panose="020B0503020204020204" pitchFamily="34" charset="-122"/>
                <a:cs typeface="华文新魏" panose="02010800040101010101" charset="-122"/>
                <a:sym typeface="+mn-ea"/>
              </a:rPr>
              <a:t>涿鹿之战</a:t>
            </a:r>
            <a:endParaRPr lang="zh-CN" altLang="zh-CN" sz="2800" b="1" dirty="0">
              <a:solidFill>
                <a:schemeClr val="bg1"/>
              </a:solidFill>
              <a:latin typeface="微软雅黑" panose="020B0503020204020204" pitchFamily="34" charset="-122"/>
              <a:ea typeface="微软雅黑" panose="020B0503020204020204" pitchFamily="34" charset="-122"/>
              <a:cs typeface="华文新魏" panose="02010800040101010101" charset="-122"/>
              <a:sym typeface="+mn-ea"/>
            </a:endParaRPr>
          </a:p>
        </p:txBody>
      </p:sp>
      <p:grpSp>
        <p:nvGrpSpPr>
          <p:cNvPr id="8" name="组合 7"/>
          <p:cNvGrpSpPr/>
          <p:nvPr>
            <p:custDataLst>
              <p:tags r:id="rId2"/>
            </p:custDataLst>
          </p:nvPr>
        </p:nvGrpSpPr>
        <p:grpSpPr>
          <a:xfrm>
            <a:off x="536331" y="2084123"/>
            <a:ext cx="6822831" cy="3115777"/>
            <a:chOff x="10162" y="3148"/>
            <a:chExt cx="5989" cy="8350"/>
          </a:xfrm>
        </p:grpSpPr>
        <p:pic>
          <p:nvPicPr>
            <p:cNvPr id="12" name="图片 11"/>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10162" y="3148"/>
              <a:ext cx="5989" cy="7460"/>
            </a:xfrm>
            <a:prstGeom prst="rect">
              <a:avLst/>
            </a:prstGeom>
          </p:spPr>
        </p:pic>
        <p:sp>
          <p:nvSpPr>
            <p:cNvPr id="23" name="文本框 22"/>
            <p:cNvSpPr txBox="1"/>
            <p:nvPr>
              <p:custDataLst>
                <p:tags r:id="rId5"/>
              </p:custDataLst>
            </p:nvPr>
          </p:nvSpPr>
          <p:spPr>
            <a:xfrm>
              <a:off x="10557" y="4059"/>
              <a:ext cx="5198" cy="7439"/>
            </a:xfrm>
            <a:prstGeom prst="rect">
              <a:avLst/>
            </a:prstGeom>
            <a:noFill/>
          </p:spPr>
          <p:txBody>
            <a:bodyPr wrap="square" rtlCol="0">
              <a:spAutoFit/>
            </a:bodyPr>
            <a:lstStyle/>
            <a:p>
              <a:pPr fontAlgn="auto">
                <a:lnSpc>
                  <a:spcPct val="150000"/>
                </a:lnSpc>
              </a:pP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 蚩尤作乱，不用帝命。于是黄帝乃征诸侯，与蚩尤战于涿鹿之</a:t>
              </a:r>
              <a:r>
                <a:rPr lang="zh-CN" altLang="en-US" sz="2400" b="1" dirty="0" smtClean="0">
                  <a:latin typeface="楷体" panose="02010609060101010101" pitchFamily="49" charset="-122"/>
                  <a:ea typeface="楷体" panose="02010609060101010101" pitchFamily="49" charset="-122"/>
                </a:rPr>
                <a:t>野，</a:t>
              </a:r>
              <a:r>
                <a:rPr lang="zh-CN" altLang="en-US" sz="2400" b="1" dirty="0">
                  <a:latin typeface="楷体" panose="02010609060101010101" pitchFamily="49" charset="-122"/>
                  <a:ea typeface="楷体" panose="02010609060101010101" pitchFamily="49" charset="-122"/>
                </a:rPr>
                <a:t>遂禽杀蚩尤。</a:t>
              </a:r>
              <a:endParaRPr lang="zh-CN" altLang="en-US" sz="2400" b="1" dirty="0">
                <a:latin typeface="楷体" panose="02010609060101010101" pitchFamily="49" charset="-122"/>
                <a:ea typeface="楷体" panose="02010609060101010101" pitchFamily="49" charset="-122"/>
              </a:endParaRPr>
            </a:p>
            <a:p>
              <a:pPr fontAlgn="auto">
                <a:lnSpc>
                  <a:spcPct val="150000"/>
                </a:lnSpc>
              </a:pPr>
              <a:r>
                <a:rPr lang="zh-CN" altLang="en-US" sz="2400" b="1" dirty="0" smtClean="0">
                  <a:latin typeface="楷体" panose="02010609060101010101" pitchFamily="49" charset="-122"/>
                  <a:ea typeface="楷体" panose="02010609060101010101" pitchFamily="49" charset="-122"/>
                </a:rPr>
                <a:t>       ——司马迁《史记</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五帝本纪</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sp>
        <p:nvSpPr>
          <p:cNvPr id="9" name="圆角矩形 8"/>
          <p:cNvSpPr/>
          <p:nvPr>
            <p:custDataLst>
              <p:tags r:id="rId6"/>
            </p:custDataLst>
          </p:nvPr>
        </p:nvSpPr>
        <p:spPr>
          <a:xfrm>
            <a:off x="1829777" y="2536285"/>
            <a:ext cx="2830146" cy="489585"/>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0" name="圆角矩形 9"/>
          <p:cNvSpPr/>
          <p:nvPr>
            <p:custDataLst>
              <p:tags r:id="rId7"/>
            </p:custDataLst>
          </p:nvPr>
        </p:nvSpPr>
        <p:spPr>
          <a:xfrm>
            <a:off x="5391490" y="3065032"/>
            <a:ext cx="1237910" cy="489585"/>
          </a:xfrm>
          <a:prstGeom prst="round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1" name="圆角矩形 10"/>
          <p:cNvSpPr/>
          <p:nvPr>
            <p:custDataLst>
              <p:tags r:id="rId8"/>
            </p:custDataLst>
          </p:nvPr>
        </p:nvSpPr>
        <p:spPr>
          <a:xfrm>
            <a:off x="7809223" y="1935866"/>
            <a:ext cx="3482975" cy="479522"/>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sz="2400" b="1" dirty="0" err="1">
                <a:latin typeface="微软雅黑" panose="020B0503020204020204" pitchFamily="34" charset="-122"/>
                <a:ea typeface="微软雅黑" panose="020B0503020204020204" pitchFamily="34" charset="-122"/>
                <a:sym typeface="+mn-ea"/>
              </a:rPr>
              <a:t>炎黄部落</a:t>
            </a:r>
            <a:r>
              <a:rPr sz="2400" b="1" dirty="0">
                <a:latin typeface="微软雅黑" panose="020B0503020204020204" pitchFamily="34" charset="-122"/>
                <a:ea typeface="微软雅黑" panose="020B0503020204020204" pitchFamily="34" charset="-122"/>
                <a:sym typeface="+mn-ea"/>
              </a:rPr>
              <a:t> </a:t>
            </a:r>
            <a:r>
              <a:rPr lang="zh-CN" altLang="en-US" sz="2400" b="1" dirty="0" smtClean="0">
                <a:solidFill>
                  <a:srgbClr val="FF0000"/>
                </a:solidFill>
                <a:latin typeface="微软雅黑" panose="020B0503020204020204" pitchFamily="34" charset="-122"/>
                <a:ea typeface="微软雅黑" panose="020B0503020204020204" pitchFamily="34" charset="-122"/>
                <a:sym typeface="+mn-ea"/>
              </a:rPr>
              <a:t>与</a:t>
            </a:r>
            <a:r>
              <a:rPr sz="2400" b="1" dirty="0" smtClean="0">
                <a:solidFill>
                  <a:srgbClr val="FF0000"/>
                </a:solidFill>
                <a:latin typeface="微软雅黑" panose="020B0503020204020204" pitchFamily="34" charset="-122"/>
                <a:ea typeface="微软雅黑" panose="020B0503020204020204" pitchFamily="34" charset="-122"/>
                <a:sym typeface="+mn-ea"/>
              </a:rPr>
              <a:t> </a:t>
            </a:r>
            <a:r>
              <a:rPr sz="2400" b="1" dirty="0" err="1">
                <a:latin typeface="微软雅黑" panose="020B0503020204020204" pitchFamily="34" charset="-122"/>
                <a:ea typeface="微软雅黑" panose="020B0503020204020204" pitchFamily="34" charset="-122"/>
                <a:sym typeface="+mn-ea"/>
              </a:rPr>
              <a:t>蚩尤部落</a:t>
            </a:r>
            <a:r>
              <a:rPr sz="2400" b="1" dirty="0">
                <a:latin typeface="微软雅黑" panose="020B0503020204020204" pitchFamily="34" charset="-122"/>
                <a:ea typeface="微软雅黑" panose="020B0503020204020204" pitchFamily="34" charset="-122"/>
                <a:sym typeface="+mn-ea"/>
              </a:rPr>
              <a:t> </a:t>
            </a:r>
            <a:endParaRPr sz="2400" b="1" dirty="0">
              <a:latin typeface="微软雅黑" panose="020B0503020204020204" pitchFamily="34" charset="-122"/>
              <a:ea typeface="微软雅黑" panose="020B0503020204020204" pitchFamily="34" charset="-122"/>
              <a:sym typeface="+mn-ea"/>
            </a:endParaRPr>
          </a:p>
        </p:txBody>
      </p:sp>
      <p:sp>
        <p:nvSpPr>
          <p:cNvPr id="31" name="AutoShape 5"/>
          <p:cNvSpPr/>
          <p:nvPr>
            <p:custDataLst>
              <p:tags r:id="rId9"/>
            </p:custDataLst>
          </p:nvPr>
        </p:nvSpPr>
        <p:spPr>
          <a:xfrm rot="5400000">
            <a:off x="9163503" y="2745194"/>
            <a:ext cx="774412" cy="48208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custDataLst>
              <p:tags r:id="rId10"/>
            </p:custDataLst>
          </p:nvPr>
        </p:nvSpPr>
        <p:spPr>
          <a:xfrm>
            <a:off x="7744843" y="3456626"/>
            <a:ext cx="3482975" cy="870887"/>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蚩尤战败，黄帝被推举为部落联盟</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首领</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15" name="AutoShape 5"/>
          <p:cNvSpPr/>
          <p:nvPr>
            <p:custDataLst>
              <p:tags r:id="rId11"/>
            </p:custDataLst>
          </p:nvPr>
        </p:nvSpPr>
        <p:spPr>
          <a:xfrm rot="5400000">
            <a:off x="9197022" y="4668790"/>
            <a:ext cx="732235" cy="48577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12"/>
            </p:custDataLst>
          </p:nvPr>
        </p:nvSpPr>
        <p:spPr>
          <a:xfrm>
            <a:off x="8715051" y="5445985"/>
            <a:ext cx="1590675" cy="482629"/>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lIns="91438" tIns="45719" rIns="91438" bIns="45719">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华夏族</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31" grpId="0" bldLvl="0" animBg="1"/>
      <p:bldP spid="13" grpId="0" bldLvl="0" animBg="1"/>
      <p:bldP spid="15"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3643996" y="202379"/>
            <a:ext cx="5622755" cy="5607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36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炎黄联盟与华夏族的形成</a:t>
            </a:r>
            <a:endParaRPr lang="zh-CN" altLang="en-US" sz="2000" b="1" dirty="0">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796611" y="1166938"/>
            <a:ext cx="2303836" cy="523220"/>
          </a:xfrm>
          <a:prstGeom prst="rect">
            <a:avLst/>
          </a:prstGeom>
        </p:spPr>
        <p:txBody>
          <a:bodyPr wrap="none" lIns="91438" tIns="45719" rIns="91438" bIns="45719">
            <a:spAutoFit/>
          </a:bodyPr>
          <a:lstStyle/>
          <a:p>
            <a:r>
              <a:rPr lang="en-US" altLang="zh-CN" sz="28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华夏族形成</a:t>
            </a:r>
            <a:endParaRPr lang="zh-CN" altLang="en-US" sz="28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283615" y="1071263"/>
            <a:ext cx="8196329" cy="1384993"/>
          </a:xfrm>
          <a:prstGeom prst="rect">
            <a:avLst/>
          </a:prstGeom>
          <a:ln w="19050" cmpd="sng">
            <a:solidFill>
              <a:srgbClr val="C00000"/>
            </a:solidFill>
            <a:prstDash val="sysDash"/>
          </a:ln>
        </p:spPr>
        <p:txBody>
          <a:bodyPr wrap="square" lIns="91438" tIns="45719" rIns="91438" bIns="45719">
            <a:spAutoFit/>
          </a:bodyPr>
          <a:lstStyle/>
          <a:p>
            <a:pPr algn="just"/>
            <a:r>
              <a:rPr lang="zh-CN" altLang="en-US" sz="2800" b="1" dirty="0" smtClean="0">
                <a:latin typeface="微软雅黑" panose="020B0503020204020204" pitchFamily="34" charset="-122"/>
                <a:ea typeface="微软雅黑" panose="020B0503020204020204" pitchFamily="34" charset="-122"/>
              </a:rPr>
              <a:t>       </a:t>
            </a:r>
            <a:r>
              <a:rPr lang="zh-CN" altLang="en-US" sz="2800" b="1" dirty="0" smtClean="0">
                <a:latin typeface="宋体" panose="02010600030101010101" pitchFamily="2" charset="-122"/>
                <a:ea typeface="宋体" panose="02010600030101010101" pitchFamily="2" charset="-122"/>
              </a:rPr>
              <a:t>涿</a:t>
            </a:r>
            <a:r>
              <a:rPr lang="zh-CN" altLang="en-US" sz="2800" b="1" dirty="0">
                <a:latin typeface="宋体" panose="02010600030101010101" pitchFamily="2" charset="-122"/>
                <a:ea typeface="宋体" panose="02010600030101010101" pitchFamily="2" charset="-122"/>
              </a:rPr>
              <a:t>鹿之战后，</a:t>
            </a:r>
            <a:r>
              <a:rPr lang="zh-CN" altLang="en-US" sz="2800" b="1" dirty="0" smtClean="0">
                <a:latin typeface="宋体" panose="02010600030101010101" pitchFamily="2" charset="-122"/>
                <a:ea typeface="宋体" panose="02010600030101010101" pitchFamily="2" charset="-122"/>
              </a:rPr>
              <a:t>黄帝被</a:t>
            </a:r>
            <a:r>
              <a:rPr lang="zh-CN" altLang="en-US" sz="2800" b="1" dirty="0">
                <a:latin typeface="宋体" panose="02010600030101010101" pitchFamily="2" charset="-122"/>
                <a:ea typeface="宋体" panose="02010600030101010101" pitchFamily="2" charset="-122"/>
              </a:rPr>
              <a:t>推举</a:t>
            </a:r>
            <a:r>
              <a:rPr lang="zh-CN" altLang="en-US" sz="2800" b="1" dirty="0" smtClean="0">
                <a:latin typeface="宋体" panose="02010600030101010101" pitchFamily="2" charset="-122"/>
                <a:ea typeface="宋体" panose="02010600030101010101" pitchFamily="2" charset="-122"/>
              </a:rPr>
              <a:t>为联盟</a:t>
            </a:r>
            <a:r>
              <a:rPr lang="zh-CN" altLang="en-US" sz="2800" b="1" dirty="0">
                <a:latin typeface="宋体" panose="02010600030101010101" pitchFamily="2" charset="-122"/>
                <a:ea typeface="宋体" panose="02010600030101010101" pitchFamily="2" charset="-122"/>
              </a:rPr>
              <a:t>首领。这一部落联盟以后逐渐形成为华夏族</a:t>
            </a:r>
            <a:r>
              <a:rPr lang="zh-CN" altLang="en-US" sz="2800" b="1" dirty="0" smtClean="0">
                <a:latin typeface="宋体" panose="02010600030101010101" pitchFamily="2" charset="-122"/>
                <a:ea typeface="宋体" panose="02010600030101010101" pitchFamily="2" charset="-122"/>
              </a:rPr>
              <a:t>，因此后人尊崇炎帝</a:t>
            </a:r>
            <a:r>
              <a:rPr lang="zh-CN" altLang="en-US" sz="2800" b="1" dirty="0">
                <a:latin typeface="宋体" panose="02010600030101010101" pitchFamily="2" charset="-122"/>
                <a:ea typeface="宋体" panose="02010600030101010101" pitchFamily="2" charset="-122"/>
              </a:rPr>
              <a:t>和</a:t>
            </a:r>
            <a:r>
              <a:rPr lang="zh-CN" altLang="en-US" sz="2800" b="1" dirty="0" smtClean="0">
                <a:latin typeface="宋体" panose="02010600030101010101" pitchFamily="2" charset="-122"/>
                <a:ea typeface="宋体" panose="02010600030101010101" pitchFamily="2" charset="-122"/>
              </a:rPr>
              <a:t>黄帝为中华民族的人文</a:t>
            </a:r>
            <a:r>
              <a:rPr lang="zh-CN" altLang="en-US" sz="2800" b="1" dirty="0">
                <a:latin typeface="宋体" panose="02010600030101010101" pitchFamily="2" charset="-122"/>
                <a:ea typeface="宋体" panose="02010600030101010101" pitchFamily="2" charset="-122"/>
              </a:rPr>
              <a:t>初</a:t>
            </a:r>
            <a:r>
              <a:rPr lang="zh-CN" altLang="en-US" sz="2800" b="1" dirty="0" smtClean="0">
                <a:latin typeface="宋体" panose="02010600030101010101" pitchFamily="2" charset="-122"/>
                <a:ea typeface="宋体" panose="02010600030101010101" pitchFamily="2" charset="-122"/>
              </a:rPr>
              <a:t>祖。</a:t>
            </a:r>
            <a:endParaRPr lang="zh-CN" altLang="en-US" sz="2800" b="1" dirty="0">
              <a:latin typeface="宋体" panose="02010600030101010101" pitchFamily="2" charset="-122"/>
              <a:ea typeface="宋体" panose="02010600030101010101" pitchFamily="2" charset="-122"/>
            </a:endParaRPr>
          </a:p>
        </p:txBody>
      </p:sp>
      <p:grpSp>
        <p:nvGrpSpPr>
          <p:cNvPr id="8" name="组合 7"/>
          <p:cNvGrpSpPr/>
          <p:nvPr/>
        </p:nvGrpSpPr>
        <p:grpSpPr>
          <a:xfrm>
            <a:off x="498853" y="2456256"/>
            <a:ext cx="4800600" cy="2632611"/>
            <a:chOff x="609600" y="2570087"/>
            <a:chExt cx="4800600" cy="2632610"/>
          </a:xfrm>
        </p:grpSpPr>
        <p:pic>
          <p:nvPicPr>
            <p:cNvPr id="1026" name="Picture 2" descr="https://gimg2.baidu.com/image_search/src=http%3A%2F%2Fbpic.ooopic.com%2F13%2F59%2F35%2F25bOOOPIC07_1024.jpg%21%2Ffw%2F780%2Fquality%2F90%2Funsharp%2Ftrue%2Fcompress%2Ftrue&amp;refer=http%3A%2F%2Fbpic.ooopic.com&amp;app=2002&amp;size=f9999,10000&amp;q=a80&amp;n=0&amp;g=0n&amp;fmt=jpeg?sec=1629466152&amp;t=6135f7fd2291ea13caa85698709af74f"/>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3417" b="100000" l="3590" r="96795"/>
                      </a14:imgEffect>
                    </a14:imgLayer>
                  </a14:imgProps>
                </a:ext>
                <a:ext uri="{28A0092B-C50C-407E-A947-70E740481C1C}">
                  <a14:useLocalDpi xmlns:a14="http://schemas.microsoft.com/office/drawing/2010/main" val="0"/>
                </a:ext>
              </a:extLst>
            </a:blip>
            <a:stretch>
              <a:fillRect/>
            </a:stretch>
          </p:blipFill>
          <p:spPr bwMode="auto">
            <a:xfrm>
              <a:off x="609600" y="2570087"/>
              <a:ext cx="4800600" cy="263261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4"/>
            <p:cNvSpPr txBox="1"/>
            <p:nvPr/>
          </p:nvSpPr>
          <p:spPr>
            <a:xfrm>
              <a:off x="1145522" y="2860756"/>
              <a:ext cx="3877985" cy="1938992"/>
            </a:xfrm>
            <a:prstGeom prst="rect">
              <a:avLst/>
            </a:prstGeom>
            <a:noFill/>
            <a:ln w="9525">
              <a:noFill/>
              <a:miter/>
            </a:ln>
          </p:spPr>
          <p:txBody>
            <a:bodyPr vert="eaVert" wrap="square">
              <a:spAutoFit/>
            </a:bodyPr>
            <a:lstStyle/>
            <a:p>
              <a:pPr eaLnBrk="1" fontAlgn="auto" hangingPunct="1">
                <a:buFont typeface="Arial" panose="020B0604020202020204" pitchFamily="34" charset="0"/>
                <a:buNone/>
                <a:defRPr/>
              </a:pPr>
              <a:r>
                <a:rPr lang="zh-CN" altLang="en-US" sz="2000" b="1" noProof="1">
                  <a:solidFill>
                    <a:schemeClr val="bg1"/>
                  </a:solidFill>
                  <a:latin typeface="微软雅黑" panose="020B0503020204020204" pitchFamily="34" charset="-122"/>
                  <a:ea typeface="微软雅黑" panose="020B0503020204020204" pitchFamily="34" charset="-122"/>
                </a:rPr>
                <a:t>华夏民族，非一族所成。太古以来，</a:t>
              </a:r>
              <a:r>
                <a:rPr lang="zh-CN" altLang="en-US" sz="2000" b="1" noProof="1" smtClean="0">
                  <a:solidFill>
                    <a:schemeClr val="bg1"/>
                  </a:solidFill>
                  <a:latin typeface="微软雅黑" panose="020B0503020204020204" pitchFamily="34" charset="-122"/>
                  <a:ea typeface="微软雅黑" panose="020B0503020204020204" pitchFamily="34" charset="-122"/>
                </a:rPr>
                <a:t>诸族错</a:t>
              </a:r>
              <a:r>
                <a:rPr lang="zh-CN" altLang="en-US" sz="2000" b="1" noProof="1">
                  <a:solidFill>
                    <a:schemeClr val="bg1"/>
                  </a:solidFill>
                  <a:latin typeface="微软雅黑" panose="020B0503020204020204" pitchFamily="34" charset="-122"/>
                  <a:ea typeface="微软雅黑" panose="020B0503020204020204" pitchFamily="34" charset="-122"/>
                </a:rPr>
                <a:t>居，接触交通，各去小异而大同，渐化合以成一族之形，后世所谓诸夏是也。</a:t>
              </a:r>
              <a:endParaRPr lang="zh-CN" altLang="en-US" sz="2000" b="1" noProof="1">
                <a:solidFill>
                  <a:schemeClr val="bg1"/>
                </a:solidFill>
                <a:latin typeface="微软雅黑" panose="020B0503020204020204" pitchFamily="34" charset="-122"/>
                <a:ea typeface="微软雅黑" panose="020B0503020204020204" pitchFamily="34" charset="-122"/>
              </a:endParaRPr>
            </a:p>
            <a:p>
              <a:pPr eaLnBrk="1" fontAlgn="auto" hangingPunct="1">
                <a:buFont typeface="Arial" panose="020B0604020202020204" pitchFamily="34" charset="0"/>
                <a:buNone/>
                <a:defRPr/>
              </a:pPr>
              <a:r>
                <a:rPr lang="zh-CN" altLang="en-US" sz="2000" b="1" noProof="1">
                  <a:solidFill>
                    <a:schemeClr val="bg1"/>
                  </a:solidFill>
                  <a:latin typeface="微软雅黑" panose="020B0503020204020204" pitchFamily="34" charset="-122"/>
                  <a:ea typeface="微软雅黑" panose="020B0503020204020204" pitchFamily="34" charset="-122"/>
                </a:rPr>
                <a:t>                                          </a:t>
              </a:r>
              <a:endParaRPr lang="en-US" altLang="zh-CN" sz="2000" b="1" noProof="1" smtClean="0">
                <a:solidFill>
                  <a:schemeClr val="bg1"/>
                </a:solidFill>
                <a:latin typeface="微软雅黑" panose="020B0503020204020204" pitchFamily="34" charset="-122"/>
                <a:ea typeface="微软雅黑" panose="020B0503020204020204" pitchFamily="34" charset="-122"/>
              </a:endParaRPr>
            </a:p>
            <a:p>
              <a:pPr eaLnBrk="1" fontAlgn="auto" hangingPunct="1">
                <a:buFont typeface="Arial" panose="020B0604020202020204" pitchFamily="34" charset="0"/>
                <a:buNone/>
                <a:defRPr/>
              </a:pPr>
              <a:r>
                <a:rPr lang="zh-CN" altLang="en-US" sz="2000" b="1" noProof="1" smtClean="0">
                  <a:solidFill>
                    <a:schemeClr val="bg1"/>
                  </a:solidFill>
                  <a:latin typeface="微软雅黑" panose="020B0503020204020204" pitchFamily="34" charset="-122"/>
                  <a:ea typeface="微软雅黑" panose="020B0503020204020204" pitchFamily="34" charset="-122"/>
                </a:rPr>
                <a:t> </a:t>
              </a:r>
              <a:r>
                <a:rPr lang="zh-CN" altLang="en-US" sz="2000" b="1" noProof="1" smtClean="0">
                  <a:solidFill>
                    <a:schemeClr val="bg1"/>
                  </a:solidFill>
                  <a:latin typeface="微软雅黑" panose="020B0503020204020204" pitchFamily="34" charset="-122"/>
                  <a:ea typeface="微软雅黑" panose="020B0503020204020204" pitchFamily="34" charset="-122"/>
                </a:rPr>
                <a:t>     ——梁启超  《太古及三代载记》</a:t>
              </a:r>
              <a:endParaRPr lang="zh-CN" altLang="en-US" sz="2000" b="1" noProof="1">
                <a:solidFill>
                  <a:schemeClr val="bg1"/>
                </a:solidFill>
                <a:latin typeface="微软雅黑" panose="020B0503020204020204" pitchFamily="34" charset="-122"/>
                <a:ea typeface="微软雅黑" panose="020B0503020204020204" pitchFamily="34" charset="-122"/>
              </a:endParaRPr>
            </a:p>
          </p:txBody>
        </p:sp>
      </p:grpSp>
      <p:sp>
        <p:nvSpPr>
          <p:cNvPr id="14" name="TextBox 6"/>
          <p:cNvSpPr txBox="1"/>
          <p:nvPr/>
        </p:nvSpPr>
        <p:spPr>
          <a:xfrm>
            <a:off x="5415476" y="4158022"/>
            <a:ext cx="5901055" cy="523220"/>
          </a:xfrm>
          <a:prstGeom prst="rect">
            <a:avLst/>
          </a:prstGeom>
          <a:solidFill>
            <a:schemeClr val="accent2">
              <a:alpha val="70000"/>
            </a:schemeClr>
          </a:solidFill>
          <a:ln w="9525">
            <a:noFill/>
            <a:miter/>
          </a:ln>
        </p:spPr>
        <p:txBody>
          <a:bodyPr wrap="square" lIns="91438" tIns="45719" rIns="91438" bIns="45719">
            <a:spAutoFit/>
          </a:bodyPr>
          <a:lstStyle/>
          <a:p>
            <a:pPr eaLnBrk="1" fontAlgn="auto" hangingPunct="1">
              <a:buFont typeface="Arial" panose="020B0604020202020204" pitchFamily="34" charset="0"/>
              <a:buNone/>
              <a:defRPr/>
            </a:pPr>
            <a:r>
              <a:rPr lang="zh-CN" altLang="en-US" sz="2800" b="1" noProof="1">
                <a:solidFill>
                  <a:srgbClr val="FF0000"/>
                </a:solidFill>
                <a:latin typeface="微软雅黑" panose="020B0503020204020204" pitchFamily="34" charset="-122"/>
                <a:ea typeface="微软雅黑" panose="020B0503020204020204" pitchFamily="34" charset="-122"/>
              </a:rPr>
              <a:t>以华夏族为主体，由多民族融合而</a:t>
            </a:r>
            <a:r>
              <a:rPr lang="zh-CN" altLang="en-US" sz="2800" b="1" noProof="1" smtClean="0">
                <a:solidFill>
                  <a:srgbClr val="FF0000"/>
                </a:solidFill>
                <a:latin typeface="微软雅黑" panose="020B0503020204020204" pitchFamily="34" charset="-122"/>
                <a:ea typeface="微软雅黑" panose="020B0503020204020204" pitchFamily="34" charset="-122"/>
              </a:rPr>
              <a:t>成</a:t>
            </a:r>
            <a:endParaRPr lang="zh-CN" altLang="en-US" sz="2800" b="1" noProof="1">
              <a:solidFill>
                <a:srgbClr val="FF0000"/>
              </a:solidFill>
              <a:latin typeface="微软雅黑" panose="020B0503020204020204" pitchFamily="34" charset="-122"/>
              <a:ea typeface="微软雅黑" panose="020B0503020204020204" pitchFamily="34" charset="-122"/>
            </a:endParaRPr>
          </a:p>
        </p:txBody>
      </p:sp>
      <p:sp>
        <p:nvSpPr>
          <p:cNvPr id="15" name="TextBox 5"/>
          <p:cNvSpPr txBox="1"/>
          <p:nvPr/>
        </p:nvSpPr>
        <p:spPr>
          <a:xfrm>
            <a:off x="5407025" y="2673985"/>
            <a:ext cx="5901055" cy="1308882"/>
          </a:xfrm>
          <a:prstGeom prst="rect">
            <a:avLst/>
          </a:prstGeom>
          <a:noFill/>
          <a:ln w="9525">
            <a:noFill/>
            <a:miter/>
          </a:ln>
        </p:spPr>
        <p:txBody>
          <a:bodyPr wrap="square" lIns="91438" tIns="45719" rIns="91438" bIns="45719">
            <a:spAutoFit/>
          </a:bodyPr>
          <a:lstStyle/>
          <a:p>
            <a:pPr algn="just" eaLnBrk="1" fontAlgn="auto" hangingPunct="1">
              <a:lnSpc>
                <a:spcPct val="150000"/>
              </a:lnSpc>
              <a:buFont typeface="Arial" panose="020B0604020202020204" pitchFamily="34" charset="0"/>
              <a:buNone/>
              <a:defRPr/>
            </a:pPr>
            <a:r>
              <a:rPr lang="zh-CN" altLang="en-US" sz="2800" b="1" noProof="1" smtClean="0">
                <a:latin typeface="微软雅黑" panose="020B0503020204020204" pitchFamily="34" charset="-122"/>
                <a:ea typeface="微软雅黑" panose="020B0503020204020204" pitchFamily="34" charset="-122"/>
              </a:rPr>
              <a:t>       从</a:t>
            </a:r>
            <a:r>
              <a:rPr lang="zh-CN" altLang="en-US" sz="2800" b="1" noProof="1">
                <a:latin typeface="微软雅黑" panose="020B0503020204020204" pitchFamily="34" charset="-122"/>
                <a:ea typeface="微软雅黑" panose="020B0503020204020204" pitchFamily="34" charset="-122"/>
              </a:rPr>
              <a:t>材料中可以</a:t>
            </a:r>
            <a:r>
              <a:rPr lang="zh-CN" altLang="en-US" sz="2800" b="1" noProof="1" smtClean="0">
                <a:latin typeface="微软雅黑" panose="020B0503020204020204" pitchFamily="34" charset="-122"/>
                <a:ea typeface="微软雅黑" panose="020B0503020204020204" pitchFamily="34" charset="-122"/>
              </a:rPr>
              <a:t>看出，华夏</a:t>
            </a:r>
            <a:r>
              <a:rPr lang="zh-CN" altLang="en-US" sz="2800" b="1" noProof="1">
                <a:latin typeface="微软雅黑" panose="020B0503020204020204" pitchFamily="34" charset="-122"/>
                <a:ea typeface="微软雅黑" panose="020B0503020204020204" pitchFamily="34" charset="-122"/>
              </a:rPr>
              <a:t>民族的形成有什么特点？</a:t>
            </a:r>
            <a:endParaRPr lang="zh-CN" altLang="en-US" sz="2800" b="1" noProof="1">
              <a:latin typeface="微软雅黑" panose="020B0503020204020204" pitchFamily="34" charset="-122"/>
              <a:ea typeface="微软雅黑" panose="020B0503020204020204" pitchFamily="34" charset="-122"/>
            </a:endParaRPr>
          </a:p>
        </p:txBody>
      </p:sp>
      <p:sp>
        <p:nvSpPr>
          <p:cNvPr id="16" name="文本框 9221"/>
          <p:cNvSpPr txBox="1">
            <a:spLocks noChangeArrowheads="1"/>
          </p:cNvSpPr>
          <p:nvPr/>
        </p:nvSpPr>
        <p:spPr bwMode="auto">
          <a:xfrm>
            <a:off x="811877" y="5088867"/>
            <a:ext cx="727075" cy="362304"/>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lIns="26999" tIns="26999" rIns="26999" bIns="26999" anchor="ctr" anchorCtr="1">
            <a:spAutoFit/>
          </a:bodyPr>
          <a:lstStyle/>
          <a:p>
            <a:pPr algn="ctr">
              <a:spcBef>
                <a:spcPct val="50000"/>
              </a:spcBef>
            </a:pPr>
            <a:r>
              <a:rPr lang="zh-CN" altLang="en-US" sz="2000" b="1">
                <a:solidFill>
                  <a:srgbClr val="C00000"/>
                </a:solidFill>
                <a:latin typeface="微软雅黑" panose="020B0503020204020204" pitchFamily="34" charset="-122"/>
                <a:ea typeface="微软雅黑" panose="020B0503020204020204" pitchFamily="34" charset="-122"/>
              </a:rPr>
              <a:t>炎帝</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7" name="未知"/>
          <p:cNvSpPr>
            <a:spLocks noChangeArrowheads="1"/>
          </p:cNvSpPr>
          <p:nvPr/>
        </p:nvSpPr>
        <p:spPr bwMode="auto">
          <a:xfrm>
            <a:off x="1600865" y="5270019"/>
            <a:ext cx="153988" cy="406400"/>
          </a:xfrm>
          <a:custGeom>
            <a:avLst/>
            <a:gdLst>
              <a:gd name="T0" fmla="*/ 0 w 136"/>
              <a:gd name="T1" fmla="*/ 0 h 624"/>
              <a:gd name="T2" fmla="*/ 136 w 136"/>
              <a:gd name="T3" fmla="*/ 0 h 624"/>
              <a:gd name="T4" fmla="*/ 136 w 136"/>
              <a:gd name="T5" fmla="*/ 624 h 624"/>
            </a:gdLst>
            <a:ahLst/>
            <a:cxnLst>
              <a:cxn ang="0">
                <a:pos x="T0" y="T1"/>
              </a:cxn>
              <a:cxn ang="0">
                <a:pos x="T2" y="T3"/>
              </a:cxn>
              <a:cxn ang="0">
                <a:pos x="T4" y="T5"/>
              </a:cxn>
            </a:cxnLst>
            <a:rect l="0" t="0" r="r" b="b"/>
            <a:pathLst>
              <a:path w="136" h="624">
                <a:moveTo>
                  <a:pt x="0" y="0"/>
                </a:moveTo>
                <a:cubicBezTo>
                  <a:pt x="45" y="0"/>
                  <a:pt x="91" y="0"/>
                  <a:pt x="136" y="0"/>
                </a:cubicBezTo>
                <a:lnTo>
                  <a:pt x="136" y="624"/>
                </a:lnTo>
              </a:path>
            </a:pathLst>
          </a:custGeom>
          <a:noFill/>
          <a:ln w="34925" cap="rnd">
            <a:solidFill>
              <a:srgbClr val="008000"/>
            </a:solidFill>
            <a:prstDash val="sysDot"/>
            <a:round/>
            <a:tailEnd type="stealth" w="lg" len="lg"/>
          </a:ln>
          <a:extLst>
            <a:ext uri="{909E8E84-426E-40DD-AFC4-6F175D3DCCD1}">
              <a14:hiddenFill xmlns:a14="http://schemas.microsoft.com/office/drawing/2010/main">
                <a:solidFill>
                  <a:srgbClr val="FFFFFF"/>
                </a:solidFill>
              </a14:hiddenFill>
            </a:ext>
          </a:extLst>
        </p:spPr>
        <p:txBody>
          <a:bodyPr lIns="91438" tIns="45719" rIns="91438" bIns="45719"/>
          <a:lstStyle/>
          <a:p>
            <a:endParaRPr lang="zh-CN" altLang="en-US" sz="2000" b="1">
              <a:latin typeface="微软雅黑" panose="020B0503020204020204" pitchFamily="34" charset="-122"/>
              <a:ea typeface="微软雅黑" panose="020B0503020204020204" pitchFamily="34" charset="-122"/>
            </a:endParaRPr>
          </a:p>
        </p:txBody>
      </p:sp>
      <p:sp>
        <p:nvSpPr>
          <p:cNvPr id="18" name="文本框 9221"/>
          <p:cNvSpPr txBox="1">
            <a:spLocks noChangeArrowheads="1"/>
          </p:cNvSpPr>
          <p:nvPr/>
        </p:nvSpPr>
        <p:spPr bwMode="auto">
          <a:xfrm>
            <a:off x="811877" y="5500029"/>
            <a:ext cx="727075" cy="362304"/>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lIns="26999" tIns="26999" rIns="26999" bIns="26999" anchor="ctr" anchorCtr="1">
            <a:spAutoFit/>
          </a:bodyPr>
          <a:lstStyle/>
          <a:p>
            <a:pPr algn="ctr">
              <a:spcBef>
                <a:spcPct val="50000"/>
              </a:spcBef>
            </a:pPr>
            <a:r>
              <a:rPr lang="zh-CN" altLang="en-US" sz="2000" b="1">
                <a:solidFill>
                  <a:srgbClr val="C00000"/>
                </a:solidFill>
                <a:latin typeface="微软雅黑" panose="020B0503020204020204" pitchFamily="34" charset="-122"/>
                <a:ea typeface="微软雅黑" panose="020B0503020204020204" pitchFamily="34" charset="-122"/>
              </a:rPr>
              <a:t>黄帝</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9" name="直接连接符 18"/>
          <p:cNvSpPr>
            <a:spLocks noChangeShapeType="1"/>
          </p:cNvSpPr>
          <p:nvPr/>
        </p:nvSpPr>
        <p:spPr bwMode="auto">
          <a:xfrm flipV="1">
            <a:off x="1600866" y="5678006"/>
            <a:ext cx="347663" cy="6351"/>
          </a:xfrm>
          <a:prstGeom prst="line">
            <a:avLst/>
          </a:prstGeom>
          <a:noFill/>
          <a:ln w="38100" cap="rnd">
            <a:solidFill>
              <a:srgbClr val="008000"/>
            </a:solidFill>
            <a:prstDash val="sysDot"/>
            <a:round/>
            <a:tailEnd type="stealth" w="lg" len="lg"/>
          </a:ln>
          <a:extLst>
            <a:ext uri="{909E8E84-426E-40DD-AFC4-6F175D3DCCD1}">
              <a14:hiddenFill xmlns:a14="http://schemas.microsoft.com/office/drawing/2010/main">
                <a:noFill/>
              </a14:hiddenFill>
            </a:ext>
          </a:extLst>
        </p:spPr>
        <p:txBody>
          <a:bodyPr lIns="91438" tIns="45719" rIns="91438" bIns="45719"/>
          <a:lstStyle/>
          <a:p>
            <a:endParaRPr lang="zh-CN" altLang="en-US" sz="2000" b="1">
              <a:latin typeface="微软雅黑" panose="020B0503020204020204" pitchFamily="34" charset="-122"/>
              <a:ea typeface="微软雅黑" panose="020B0503020204020204" pitchFamily="34" charset="-122"/>
            </a:endParaRPr>
          </a:p>
        </p:txBody>
      </p:sp>
      <p:sp>
        <p:nvSpPr>
          <p:cNvPr id="20" name="文本框 9230"/>
          <p:cNvSpPr txBox="1">
            <a:spLocks noChangeArrowheads="1"/>
          </p:cNvSpPr>
          <p:nvPr/>
        </p:nvSpPr>
        <p:spPr bwMode="auto">
          <a:xfrm>
            <a:off x="1698817" y="5104919"/>
            <a:ext cx="1080449" cy="3623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26999" tIns="26999" rIns="26999" bIns="26999">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阪泉之战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文本框 9221"/>
          <p:cNvSpPr txBox="1">
            <a:spLocks noChangeArrowheads="1"/>
          </p:cNvSpPr>
          <p:nvPr/>
        </p:nvSpPr>
        <p:spPr bwMode="auto">
          <a:xfrm>
            <a:off x="1988215" y="5496855"/>
            <a:ext cx="1243013" cy="362304"/>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lIns="26999" tIns="26999" rIns="26999" bIns="26999" anchor="ctr" anchorCtr="1">
            <a:spAutoFit/>
          </a:bodyPr>
          <a:lstStyle/>
          <a:p>
            <a:pPr algn="ctr">
              <a:spcBef>
                <a:spcPct val="50000"/>
              </a:spcBef>
            </a:pPr>
            <a:r>
              <a:rPr lang="zh-CN" altLang="en-US" sz="2000" b="1" dirty="0">
                <a:solidFill>
                  <a:srgbClr val="C00000"/>
                </a:solidFill>
                <a:latin typeface="微软雅黑" panose="020B0503020204020204" pitchFamily="34" charset="-122"/>
                <a:ea typeface="微软雅黑" panose="020B0503020204020204" pitchFamily="34" charset="-122"/>
              </a:rPr>
              <a:t>炎黄联盟</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22" name="直接连接符 21"/>
          <p:cNvSpPr>
            <a:spLocks noChangeShapeType="1"/>
          </p:cNvSpPr>
          <p:nvPr/>
        </p:nvSpPr>
        <p:spPr bwMode="auto">
          <a:xfrm>
            <a:off x="3283615" y="5684356"/>
            <a:ext cx="304800" cy="0"/>
          </a:xfrm>
          <a:prstGeom prst="line">
            <a:avLst/>
          </a:prstGeom>
          <a:noFill/>
          <a:ln w="38100" cap="rnd">
            <a:solidFill>
              <a:srgbClr val="008000"/>
            </a:solidFill>
            <a:prstDash val="sysDot"/>
            <a:round/>
            <a:tailEnd type="stealth" w="lg" len="lg"/>
          </a:ln>
          <a:extLst>
            <a:ext uri="{909E8E84-426E-40DD-AFC4-6F175D3DCCD1}">
              <a14:hiddenFill xmlns:a14="http://schemas.microsoft.com/office/drawing/2010/main">
                <a:noFill/>
              </a14:hiddenFill>
            </a:ext>
          </a:extLst>
        </p:spPr>
        <p:txBody>
          <a:bodyPr lIns="91438" tIns="45719" rIns="91438" bIns="45719"/>
          <a:lstStyle/>
          <a:p>
            <a:endParaRPr lang="zh-CN" altLang="en-US" sz="2000" b="1">
              <a:latin typeface="微软雅黑" panose="020B0503020204020204" pitchFamily="34" charset="-122"/>
              <a:ea typeface="微软雅黑" panose="020B0503020204020204" pitchFamily="34" charset="-122"/>
            </a:endParaRPr>
          </a:p>
        </p:txBody>
      </p:sp>
      <p:sp>
        <p:nvSpPr>
          <p:cNvPr id="23" name="文本框 9221"/>
          <p:cNvSpPr txBox="1">
            <a:spLocks noChangeArrowheads="1"/>
          </p:cNvSpPr>
          <p:nvPr/>
        </p:nvSpPr>
        <p:spPr bwMode="auto">
          <a:xfrm>
            <a:off x="3588415" y="5496855"/>
            <a:ext cx="1093788" cy="362304"/>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lIns="26999" tIns="26999" rIns="26999" bIns="26999" anchor="ctr" anchorCtr="1">
            <a:spAutoFit/>
          </a:bodyPr>
          <a:lstStyle/>
          <a:p>
            <a:pPr algn="ctr">
              <a:spcBef>
                <a:spcPct val="50000"/>
              </a:spcBef>
            </a:pPr>
            <a:r>
              <a:rPr lang="zh-CN" altLang="en-US" sz="2000" b="1">
                <a:solidFill>
                  <a:srgbClr val="C00000"/>
                </a:solidFill>
                <a:latin typeface="微软雅黑" panose="020B0503020204020204" pitchFamily="34" charset="-122"/>
                <a:ea typeface="微软雅黑" panose="020B0503020204020204" pitchFamily="34" charset="-122"/>
              </a:rPr>
              <a:t>华夏族</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24" name="文本框 9221"/>
          <p:cNvSpPr txBox="1">
            <a:spLocks noChangeArrowheads="1"/>
          </p:cNvSpPr>
          <p:nvPr/>
        </p:nvSpPr>
        <p:spPr bwMode="auto">
          <a:xfrm>
            <a:off x="800765" y="5906429"/>
            <a:ext cx="738188" cy="362304"/>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lIns="26999" tIns="26999" rIns="26999" bIns="26999" anchor="ctr" anchorCtr="1">
            <a:spAutoFit/>
          </a:bodyPr>
          <a:lstStyle/>
          <a:p>
            <a:pPr algn="ctr">
              <a:spcBef>
                <a:spcPct val="50000"/>
              </a:spcBef>
            </a:pPr>
            <a:r>
              <a:rPr lang="zh-CN" altLang="en-US" sz="2000" b="1">
                <a:solidFill>
                  <a:srgbClr val="C00000"/>
                </a:solidFill>
                <a:latin typeface="微软雅黑" panose="020B0503020204020204" pitchFamily="34" charset="-122"/>
                <a:ea typeface="微软雅黑" panose="020B0503020204020204" pitchFamily="34" charset="-122"/>
              </a:rPr>
              <a:t>蚩尤</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25" name="未知"/>
          <p:cNvSpPr>
            <a:spLocks noChangeArrowheads="1"/>
          </p:cNvSpPr>
          <p:nvPr/>
        </p:nvSpPr>
        <p:spPr bwMode="auto">
          <a:xfrm>
            <a:off x="1538952" y="5841520"/>
            <a:ext cx="950912" cy="288925"/>
          </a:xfrm>
          <a:custGeom>
            <a:avLst/>
            <a:gdLst>
              <a:gd name="T0" fmla="*/ 0 w 672"/>
              <a:gd name="T1" fmla="*/ 440 h 440"/>
              <a:gd name="T2" fmla="*/ 672 w 672"/>
              <a:gd name="T3" fmla="*/ 440 h 440"/>
              <a:gd name="T4" fmla="*/ 672 w 672"/>
              <a:gd name="T5" fmla="*/ 0 h 440"/>
            </a:gdLst>
            <a:ahLst/>
            <a:cxnLst>
              <a:cxn ang="0">
                <a:pos x="T0" y="T1"/>
              </a:cxn>
              <a:cxn ang="0">
                <a:pos x="T2" y="T3"/>
              </a:cxn>
              <a:cxn ang="0">
                <a:pos x="T4" y="T5"/>
              </a:cxn>
            </a:cxnLst>
            <a:rect l="0" t="0" r="r" b="b"/>
            <a:pathLst>
              <a:path w="672" h="440">
                <a:moveTo>
                  <a:pt x="0" y="440"/>
                </a:moveTo>
                <a:cubicBezTo>
                  <a:pt x="224" y="440"/>
                  <a:pt x="448" y="440"/>
                  <a:pt x="672" y="440"/>
                </a:cubicBezTo>
                <a:lnTo>
                  <a:pt x="672" y="0"/>
                </a:lnTo>
              </a:path>
            </a:pathLst>
          </a:custGeom>
          <a:noFill/>
          <a:ln w="34925" cap="rnd">
            <a:solidFill>
              <a:srgbClr val="008000"/>
            </a:solidFill>
            <a:prstDash val="sysDot"/>
            <a:round/>
            <a:tailEnd type="stealth" w="lg" len="lg"/>
          </a:ln>
          <a:extLst>
            <a:ext uri="{909E8E84-426E-40DD-AFC4-6F175D3DCCD1}">
              <a14:hiddenFill xmlns:a14="http://schemas.microsoft.com/office/drawing/2010/main">
                <a:solidFill>
                  <a:srgbClr val="FFFFFF"/>
                </a:solidFill>
              </a14:hiddenFill>
            </a:ext>
          </a:extLst>
        </p:spPr>
        <p:txBody>
          <a:bodyPr lIns="91438" tIns="45719" rIns="91438" bIns="45719"/>
          <a:lstStyle/>
          <a:p>
            <a:endParaRPr lang="zh-CN" altLang="en-US" sz="2000" b="1">
              <a:latin typeface="微软雅黑" panose="020B0503020204020204" pitchFamily="34" charset="-122"/>
              <a:ea typeface="微软雅黑" panose="020B0503020204020204" pitchFamily="34" charset="-122"/>
            </a:endParaRPr>
          </a:p>
        </p:txBody>
      </p:sp>
      <p:sp>
        <p:nvSpPr>
          <p:cNvPr id="26" name="文本框 9231">
            <a:hlinkClick r:id="rId5" action="ppaction://hlinkfile"/>
          </p:cNvPr>
          <p:cNvSpPr txBox="1">
            <a:spLocks noChangeArrowheads="1"/>
          </p:cNvSpPr>
          <p:nvPr/>
        </p:nvSpPr>
        <p:spPr bwMode="auto">
          <a:xfrm>
            <a:off x="2478280" y="6005031"/>
            <a:ext cx="1080449" cy="3623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26999" tIns="26999" rIns="26999" bIns="26999">
            <a:spAutoFit/>
          </a:bodyPr>
          <a:lstStyle/>
          <a:p>
            <a:pPr algn="ctr"/>
            <a:r>
              <a:rPr lang="zh-CN" altLang="en-US" sz="2000" b="1">
                <a:solidFill>
                  <a:schemeClr val="bg1"/>
                </a:solidFill>
                <a:latin typeface="微软雅黑" panose="020B0503020204020204" pitchFamily="34" charset="-122"/>
                <a:ea typeface="微软雅黑" panose="020B0503020204020204" pitchFamily="34" charset="-122"/>
              </a:rPr>
              <a:t>涿鹿之战</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27" name="文本框 9221"/>
          <p:cNvSpPr txBox="1">
            <a:spLocks noChangeArrowheads="1"/>
          </p:cNvSpPr>
          <p:nvPr/>
        </p:nvSpPr>
        <p:spPr bwMode="auto">
          <a:xfrm>
            <a:off x="5302915" y="5503205"/>
            <a:ext cx="1590247" cy="362302"/>
          </a:xfrm>
          <a:prstGeom prst="rect">
            <a:avLst/>
          </a:prstGeom>
          <a:noFill/>
          <a:ln w="25400">
            <a:solidFill>
              <a:srgbClr val="518839"/>
            </a:solidFill>
            <a:miter lim="800000"/>
          </a:ln>
          <a:extLst>
            <a:ext uri="{909E8E84-426E-40DD-AFC4-6F175D3DCCD1}">
              <a14:hiddenFill xmlns:a14="http://schemas.microsoft.com/office/drawing/2010/main">
                <a:solidFill>
                  <a:srgbClr val="FFFFFF"/>
                </a:solidFill>
              </a14:hiddenFill>
            </a:ext>
          </a:extLst>
        </p:spPr>
        <p:txBody>
          <a:bodyPr wrap="square" lIns="26999" tIns="26999" rIns="26999" bIns="26999" anchor="ctr" anchorCtr="1">
            <a:spAutoFit/>
          </a:bodyPr>
          <a:lstStyle/>
          <a:p>
            <a:pPr algn="ctr">
              <a:spcBef>
                <a:spcPct val="50000"/>
              </a:spcBef>
            </a:pPr>
            <a:r>
              <a:rPr lang="zh-CN" altLang="en-US" sz="2000" b="1" dirty="0">
                <a:solidFill>
                  <a:srgbClr val="C00000"/>
                </a:solidFill>
                <a:latin typeface="微软雅黑" panose="020B0503020204020204" pitchFamily="34" charset="-122"/>
                <a:ea typeface="微软雅黑" panose="020B0503020204020204" pitchFamily="34" charset="-122"/>
              </a:rPr>
              <a:t>其他</a:t>
            </a:r>
            <a:r>
              <a:rPr lang="zh-CN" altLang="en-US" sz="2000" b="1" dirty="0" smtClean="0">
                <a:solidFill>
                  <a:srgbClr val="C00000"/>
                </a:solidFill>
                <a:latin typeface="微软雅黑" panose="020B0503020204020204" pitchFamily="34" charset="-122"/>
                <a:ea typeface="微软雅黑" panose="020B0503020204020204" pitchFamily="34" charset="-122"/>
              </a:rPr>
              <a:t>部落联盟</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cxnSp>
        <p:nvCxnSpPr>
          <p:cNvPr id="28" name="直接箭头连接符 27"/>
          <p:cNvCxnSpPr/>
          <p:nvPr/>
        </p:nvCxnSpPr>
        <p:spPr>
          <a:xfrm flipH="1">
            <a:off x="4682203" y="5676420"/>
            <a:ext cx="620712" cy="1587"/>
          </a:xfrm>
          <a:prstGeom prst="straightConnector1">
            <a:avLst/>
          </a:prstGeom>
          <a:ln w="38100">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6" name="type.wav"/>
                                        </p:tgtEl>
                                      </p:cMediaNode>
                                    </p:audio>
                                  </p:sub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2"/>
                                            </p:cond>
                                          </p:stCondLst>
                                          <p:endCondLst>
                                            <p:cond evt="onStopAudio" delay="0">
                                              <p:tgtEl>
                                                <p:sldTgt/>
                                              </p:tgtEl>
                                            </p:cond>
                                          </p:endCondLst>
                                        </p:cTn>
                                        <p:tgtEl>
                                          <p:sndTgt r:embed="rId6" name="type.wav"/>
                                        </p:tgtEl>
                                      </p:cMediaNode>
                                    </p:audio>
                                  </p:subTnLst>
                                </p:cTn>
                              </p:par>
                            </p:childTnLst>
                          </p:cTn>
                        </p:par>
                      </p:childTnLst>
                    </p:cTn>
                  </p:par>
                  <p:par>
                    <p:cTn id="36" fill="hold">
                      <p:stCondLst>
                        <p:cond delay="indefinite"/>
                      </p:stCondLst>
                      <p:childTnLst>
                        <p:par>
                          <p:cTn id="37" fill="hold">
                            <p:stCondLst>
                              <p:cond delay="0"/>
                            </p:stCondLst>
                            <p:childTnLst>
                              <p:par>
                                <p:cTn id="38" presetID="2" presetClass="entr" presetSubtype="12"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6" name="type.wav"/>
                                        </p:tgtEl>
                                      </p:cMediaNode>
                                    </p:audio>
                                  </p:sub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4"/>
                                            </p:cond>
                                          </p:stCondLst>
                                          <p:endCondLst>
                                            <p:cond evt="onStopAudio" delay="0">
                                              <p:tgtEl>
                                                <p:sldTgt/>
                                              </p:tgtEl>
                                            </p:cond>
                                          </p:endCondLst>
                                        </p:cTn>
                                        <p:tgtEl>
                                          <p:sndTgt r:embed="rId6" name="type.wav"/>
                                        </p:tgtEl>
                                      </p:cMediaNode>
                                    </p:audio>
                                  </p:subTnLst>
                                </p:cTn>
                              </p:par>
                            </p:childTnLst>
                          </p:cTn>
                        </p:par>
                      </p:childTnLst>
                    </p:cTn>
                  </p:par>
                  <p:par>
                    <p:cTn id="48" fill="hold">
                      <p:stCondLst>
                        <p:cond delay="indefinite"/>
                      </p:stCondLst>
                      <p:childTnLst>
                        <p:par>
                          <p:cTn id="49" fill="hold">
                            <p:stCondLst>
                              <p:cond delay="0"/>
                            </p:stCondLst>
                            <p:childTnLst>
                              <p:par>
                                <p:cTn id="50" presetID="2" presetClass="entr" presetSubtype="12"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0"/>
                                            </p:cond>
                                          </p:stCondLst>
                                          <p:endCondLst>
                                            <p:cond evt="onStopAudio" delay="0">
                                              <p:tgtEl>
                                                <p:sldTgt/>
                                              </p:tgtEl>
                                            </p:cond>
                                          </p:endCondLst>
                                        </p:cTn>
                                        <p:tgtEl>
                                          <p:sndTgt r:embed="rId7" name="explode.wav"/>
                                        </p:tgtEl>
                                      </p:cMediaNode>
                                    </p:audio>
                                  </p:sub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0-#ppt_w/2"/>
                                          </p:val>
                                        </p:tav>
                                        <p:tav tm="100000">
                                          <p:val>
                                            <p:strVal val="#ppt_x"/>
                                          </p:val>
                                        </p:tav>
                                      </p:tavLst>
                                    </p:anim>
                                    <p:anim calcmode="lin" valueType="num">
                                      <p:cBhvr additive="base">
                                        <p:cTn id="59" dur="500" fill="hold"/>
                                        <p:tgtEl>
                                          <p:spTgt spid="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6" name="type.wav"/>
                                        </p:tgtEl>
                                      </p:cMediaNode>
                                    </p:audio>
                                  </p:sub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0-#ppt_w/2"/>
                                          </p:val>
                                        </p:tav>
                                        <p:tav tm="100000">
                                          <p:val>
                                            <p:strVal val="#ppt_x"/>
                                          </p:val>
                                        </p:tav>
                                      </p:tavLst>
                                    </p:anim>
                                    <p:anim calcmode="lin" valueType="num">
                                      <p:cBhvr additive="base">
                                        <p:cTn id="65" dur="500" fill="hold"/>
                                        <p:tgtEl>
                                          <p:spTgt spid="2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2"/>
                                            </p:cond>
                                          </p:stCondLst>
                                          <p:endCondLst>
                                            <p:cond evt="onStopAudio" delay="0">
                                              <p:tgtEl>
                                                <p:sldTgt/>
                                              </p:tgtEl>
                                            </p:cond>
                                          </p:endCondLst>
                                        </p:cTn>
                                        <p:tgtEl>
                                          <p:sndTgt r:embed="rId6" name="type.wav"/>
                                        </p:tgtEl>
                                      </p:cMediaNode>
                                    </p:audio>
                                  </p:sub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ppt_x"/>
                                          </p:val>
                                        </p:tav>
                                        <p:tav tm="100000">
                                          <p:val>
                                            <p:strVal val="#ppt_x"/>
                                          </p:val>
                                        </p:tav>
                                      </p:tavLst>
                                    </p:anim>
                                    <p:anim calcmode="lin" valueType="num">
                                      <p:cBhvr additive="base">
                                        <p:cTn id="71" dur="500" fill="hold"/>
                                        <p:tgtEl>
                                          <p:spTgt spid="2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6" name="type.wav"/>
                                        </p:tgtEl>
                                      </p:cMediaNode>
                                    </p:audio>
                                  </p:sub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ppt_x"/>
                                          </p:val>
                                        </p:tav>
                                        <p:tav tm="100000">
                                          <p:val>
                                            <p:strVal val="#ppt_x"/>
                                          </p:val>
                                        </p:tav>
                                      </p:tavLst>
                                    </p:anim>
                                    <p:anim calcmode="lin" valueType="num">
                                      <p:cBhvr additive="base">
                                        <p:cTn id="77" dur="500" fill="hold"/>
                                        <p:tgtEl>
                                          <p:spTgt spid="2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4"/>
                                            </p:cond>
                                          </p:stCondLst>
                                          <p:endCondLst>
                                            <p:cond evt="onStopAudio" delay="0">
                                              <p:tgtEl>
                                                <p:sldTgt/>
                                              </p:tgtEl>
                                            </p:cond>
                                          </p:endCondLst>
                                        </p:cTn>
                                        <p:tgtEl>
                                          <p:sndTgt r:embed="rId7" name="explode.wav"/>
                                        </p:tgtEl>
                                      </p:cMediaNode>
                                    </p:audio>
                                  </p:subTnLst>
                                </p:cTn>
                              </p:par>
                            </p:childTnLst>
                          </p:cTn>
                        </p:par>
                      </p:childTnLst>
                    </p:cTn>
                  </p:par>
                  <p:par>
                    <p:cTn id="78" fill="hold">
                      <p:stCondLst>
                        <p:cond delay="indefinite"/>
                      </p:stCondLst>
                      <p:childTnLst>
                        <p:par>
                          <p:cTn id="79" fill="hold">
                            <p:stCondLst>
                              <p:cond delay="0"/>
                            </p:stCondLst>
                            <p:childTnLst>
                              <p:par>
                                <p:cTn id="80" presetID="2" presetClass="entr" presetSubtype="8"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0-#ppt_w/2"/>
                                          </p:val>
                                        </p:tav>
                                        <p:tav tm="100000">
                                          <p:val>
                                            <p:strVal val="#ppt_x"/>
                                          </p:val>
                                        </p:tav>
                                      </p:tavLst>
                                    </p:anim>
                                    <p:anim calcmode="lin" valueType="num">
                                      <p:cBhvr additive="base">
                                        <p:cTn id="83" dur="500" fill="hold"/>
                                        <p:tgtEl>
                                          <p:spTgt spid="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0"/>
                                            </p:cond>
                                          </p:stCondLst>
                                          <p:endCondLst>
                                            <p:cond evt="onStopAudio" delay="0">
                                              <p:tgtEl>
                                                <p:sldTgt/>
                                              </p:tgtEl>
                                            </p:cond>
                                          </p:endCondLst>
                                        </p:cTn>
                                        <p:tgtEl>
                                          <p:sndTgt r:embed="rId6" name="type.wav"/>
                                        </p:tgtEl>
                                      </p:cMediaNode>
                                    </p:audio>
                                  </p:sub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fill="hold"/>
                                        <p:tgtEl>
                                          <p:spTgt spid="23"/>
                                        </p:tgtEl>
                                        <p:attrNameLst>
                                          <p:attrName>ppt_x</p:attrName>
                                        </p:attrNameLst>
                                      </p:cBhvr>
                                      <p:tavLst>
                                        <p:tav tm="0">
                                          <p:val>
                                            <p:strVal val="#ppt_x"/>
                                          </p:val>
                                        </p:tav>
                                        <p:tav tm="100000">
                                          <p:val>
                                            <p:strVal val="#ppt_x"/>
                                          </p:val>
                                        </p:tav>
                                      </p:tavLst>
                                    </p:anim>
                                    <p:anim calcmode="lin" valueType="num">
                                      <p:cBhvr additive="base">
                                        <p:cTn id="89" dur="500" fill="hold"/>
                                        <p:tgtEl>
                                          <p:spTgt spid="2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6"/>
                                            </p:cond>
                                          </p:stCondLst>
                                          <p:endCondLst>
                                            <p:cond evt="onStopAudio" delay="0">
                                              <p:tgtEl>
                                                <p:sldTgt/>
                                              </p:tgtEl>
                                            </p:cond>
                                          </p:endCondLst>
                                        </p:cTn>
                                        <p:tgtEl>
                                          <p:sndTgt r:embed="rId6" name="type.wav"/>
                                        </p:tgtEl>
                                      </p:cMediaNode>
                                    </p:audio>
                                  </p:subTnLst>
                                </p:cTn>
                              </p:par>
                            </p:childTnLst>
                          </p:cTn>
                        </p:par>
                      </p:childTnLst>
                    </p:cTn>
                  </p:par>
                  <p:par>
                    <p:cTn id="90" fill="hold">
                      <p:stCondLst>
                        <p:cond delay="indefinite"/>
                      </p:stCondLst>
                      <p:childTnLst>
                        <p:par>
                          <p:cTn id="91" fill="hold">
                            <p:stCondLst>
                              <p:cond delay="0"/>
                            </p:stCondLst>
                            <p:childTnLst>
                              <p:par>
                                <p:cTn id="92" presetID="2" presetClass="entr" presetSubtype="2" fill="hold" nodeType="click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1+#ppt_w/2"/>
                                          </p:val>
                                        </p:tav>
                                        <p:tav tm="100000">
                                          <p:val>
                                            <p:strVal val="#ppt_x"/>
                                          </p:val>
                                        </p:tav>
                                      </p:tavLst>
                                    </p:anim>
                                    <p:anim calcmode="lin" valueType="num">
                                      <p:cBhvr additive="base">
                                        <p:cTn id="95" dur="500" fill="hold"/>
                                        <p:tgtEl>
                                          <p:spTgt spid="2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2"/>
                                            </p:cond>
                                          </p:stCondLst>
                                          <p:endCondLst>
                                            <p:cond evt="onStopAudio" delay="0">
                                              <p:tgtEl>
                                                <p:sldTgt/>
                                              </p:tgtEl>
                                            </p:cond>
                                          </p:endCondLst>
                                        </p:cTn>
                                        <p:tgtEl>
                                          <p:sndTgt r:embed="rId6" name="type.wav"/>
                                        </p:tgtEl>
                                      </p:cMediaNode>
                                    </p:audio>
                                  </p:subTnLst>
                                </p:cTn>
                              </p:par>
                            </p:childTnLst>
                          </p:cTn>
                        </p:par>
                      </p:childTnLst>
                    </p:cTn>
                  </p:par>
                  <p:par>
                    <p:cTn id="96" fill="hold">
                      <p:stCondLst>
                        <p:cond delay="indefinite"/>
                      </p:stCondLst>
                      <p:childTnLst>
                        <p:par>
                          <p:cTn id="97" fill="hold">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additive="base">
                                        <p:cTn id="100" dur="500" fill="hold"/>
                                        <p:tgtEl>
                                          <p:spTgt spid="27"/>
                                        </p:tgtEl>
                                        <p:attrNameLst>
                                          <p:attrName>ppt_x</p:attrName>
                                        </p:attrNameLst>
                                      </p:cBhvr>
                                      <p:tavLst>
                                        <p:tav tm="0">
                                          <p:val>
                                            <p:strVal val="1+#ppt_w/2"/>
                                          </p:val>
                                        </p:tav>
                                        <p:tav tm="100000">
                                          <p:val>
                                            <p:strVal val="#ppt_x"/>
                                          </p:val>
                                        </p:tav>
                                      </p:tavLst>
                                    </p:anim>
                                    <p:anim calcmode="lin" valueType="num">
                                      <p:cBhvr additive="base">
                                        <p:cTn id="101" dur="500" fill="hold"/>
                                        <p:tgtEl>
                                          <p:spTgt spid="2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8"/>
                                            </p:cond>
                                          </p:stCondLst>
                                          <p:endCondLst>
                                            <p:cond evt="onStopAudio" delay="0">
                                              <p:tgtEl>
                                                <p:sldTgt/>
                                              </p:tgtEl>
                                            </p:cond>
                                          </p:endCondLst>
                                        </p:cTn>
                                        <p:tgtEl>
                                          <p:sndTgt r:embed="rId6"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4" grpId="0" bldLvl="0" animBg="1"/>
      <p:bldP spid="15" grpId="0"/>
      <p:bldP spid="16"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6" grpId="0" bldLvl="0" animBg="1"/>
      <p:bldP spid="2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2230122" y="1603603"/>
            <a:ext cx="7793109" cy="332885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2230123" y="4911469"/>
            <a:ext cx="7793108" cy="738662"/>
          </a:xfrm>
          <a:prstGeom prst="rect">
            <a:avLst/>
          </a:prstGeom>
          <a:solidFill>
            <a:schemeClr val="accent6">
              <a:lumMod val="20000"/>
              <a:lumOff val="80000"/>
            </a:schemeClr>
          </a:solidFill>
        </p:spPr>
        <p:txBody>
          <a:bodyPr wrap="square" lIns="91438" tIns="45719" rIns="91438" bIns="45719">
            <a:spAutoFit/>
          </a:bodyPr>
          <a:lstStyle/>
          <a:p>
            <a:pPr algn="ctr">
              <a:lnSpc>
                <a:spcPct val="150000"/>
              </a:lnSpc>
            </a:pPr>
            <a:r>
              <a:rPr lang="zh-CN" altLang="en-US" sz="2800" b="1" smtClean="0">
                <a:latin typeface="微软雅黑" panose="020B0503020204020204" pitchFamily="34" charset="-122"/>
                <a:ea typeface="微软雅黑" panose="020B0503020204020204" pitchFamily="34" charset="-122"/>
              </a:rPr>
              <a:t>相传</a:t>
            </a:r>
            <a:r>
              <a:rPr lang="zh-CN" altLang="en-US" sz="2800" b="1" dirty="0">
                <a:latin typeface="微软雅黑" panose="020B0503020204020204" pitchFamily="34" charset="-122"/>
                <a:ea typeface="微软雅黑" panose="020B0503020204020204" pitchFamily="34" charset="-122"/>
              </a:rPr>
              <a:t>在黄帝</a:t>
            </a:r>
            <a:r>
              <a:rPr lang="zh-CN" altLang="en-US" sz="2800" b="1" dirty="0" smtClean="0">
                <a:latin typeface="微软雅黑" panose="020B0503020204020204" pitchFamily="34" charset="-122"/>
                <a:ea typeface="微软雅黑" panose="020B0503020204020204" pitchFamily="34" charset="-122"/>
              </a:rPr>
              <a:t>之后，尧</a:t>
            </a:r>
            <a:r>
              <a:rPr lang="zh-CN" altLang="en-US" sz="2800" b="1" dirty="0">
                <a:latin typeface="微软雅黑" panose="020B0503020204020204" pitchFamily="34" charset="-122"/>
                <a:ea typeface="微软雅黑" panose="020B0503020204020204" pitchFamily="34" charset="-122"/>
              </a:rPr>
              <a:t>、舜、禹依次</a:t>
            </a:r>
            <a:r>
              <a:rPr lang="zh-CN" altLang="en-US" sz="2800" b="1" dirty="0" smtClean="0">
                <a:latin typeface="微软雅黑" panose="020B0503020204020204" pitchFamily="34" charset="-122"/>
                <a:ea typeface="微软雅黑" panose="020B0503020204020204" pitchFamily="34" charset="-122"/>
              </a:rPr>
              <a:t>成为首领</a:t>
            </a:r>
            <a:r>
              <a:rPr lang="zh-CN" altLang="en-US" sz="2800" b="1" dirty="0">
                <a:latin typeface="微软雅黑" panose="020B0503020204020204" pitchFamily="34" charset="-122"/>
                <a:ea typeface="微软雅黑" panose="020B0503020204020204" pitchFamily="34" charset="-122"/>
              </a:rPr>
              <a:t>。</a:t>
            </a:r>
            <a:endParaRPr lang="zh-CN" altLang="en-US" sz="2800" b="1" dirty="0">
              <a:latin typeface="微软雅黑" panose="020B0503020204020204" pitchFamily="34" charset="-122"/>
              <a:ea typeface="微软雅黑" panose="020B0503020204020204" pitchFamily="34" charset="-122"/>
            </a:endParaRPr>
          </a:p>
        </p:txBody>
      </p:sp>
      <p:sp>
        <p:nvSpPr>
          <p:cNvPr id="7" name="TextBox 4"/>
          <p:cNvSpPr txBox="1"/>
          <p:nvPr/>
        </p:nvSpPr>
        <p:spPr>
          <a:xfrm>
            <a:off x="3110134" y="5752768"/>
            <a:ext cx="6367193" cy="523218"/>
          </a:xfrm>
          <a:prstGeom prst="rect">
            <a:avLst/>
          </a:prstGeom>
        </p:spPr>
        <p:style>
          <a:lnRef idx="0">
            <a:schemeClr val="accent2"/>
          </a:lnRef>
          <a:fillRef idx="3">
            <a:schemeClr val="accent2"/>
          </a:fillRef>
          <a:effectRef idx="3">
            <a:schemeClr val="accent2"/>
          </a:effectRef>
          <a:fontRef idx="minor">
            <a:schemeClr val="lt1"/>
          </a:fontRef>
        </p:style>
        <p:txBody>
          <a:bodyPr wrap="square" lIns="91438" tIns="45719" rIns="91438" bIns="45719" rtlCol="0">
            <a:spAutoFit/>
          </a:bodyPr>
          <a:lstStyle/>
          <a:p>
            <a:r>
              <a:rPr lang="zh-CN" altLang="en-US" sz="2800" b="1" dirty="0">
                <a:latin typeface="微软雅黑" panose="020B0503020204020204" pitchFamily="34" charset="-122"/>
                <a:ea typeface="微软雅黑" panose="020B0503020204020204" pitchFamily="34" charset="-122"/>
              </a:rPr>
              <a:t>思考：你知道</a:t>
            </a:r>
            <a:r>
              <a:rPr lang="zh-CN" altLang="en-US" sz="2800" b="1" dirty="0" smtClean="0">
                <a:latin typeface="微软雅黑" panose="020B0503020204020204" pitchFamily="34" charset="-122"/>
                <a:ea typeface="微软雅黑" panose="020B0503020204020204" pitchFamily="34" charset="-122"/>
              </a:rPr>
              <a:t>尧、舜、禹是</a:t>
            </a:r>
            <a:r>
              <a:rPr lang="zh-CN" altLang="en-US" sz="2800" b="1" dirty="0">
                <a:latin typeface="微软雅黑" panose="020B0503020204020204" pitchFamily="34" charset="-122"/>
                <a:ea typeface="微软雅黑" panose="020B0503020204020204" pitchFamily="34" charset="-122"/>
              </a:rPr>
              <a:t>怎样的人吗？</a:t>
            </a:r>
            <a:endParaRPr lang="zh-CN" altLang="en-US" sz="2800" b="1" dirty="0">
              <a:latin typeface="微软雅黑" panose="020B0503020204020204" pitchFamily="34" charset="-122"/>
              <a:ea typeface="微软雅黑" panose="020B0503020204020204" pitchFamily="34" charset="-122"/>
            </a:endParaRPr>
          </a:p>
        </p:txBody>
      </p:sp>
      <p:sp>
        <p:nvSpPr>
          <p:cNvPr id="8" name="矩形 7"/>
          <p:cNvSpPr/>
          <p:nvPr>
            <p:custDataLst>
              <p:tags r:id="rId2"/>
            </p:custDataLst>
          </p:nvPr>
        </p:nvSpPr>
        <p:spPr>
          <a:xfrm>
            <a:off x="813991" y="1069629"/>
            <a:ext cx="3021981" cy="523220"/>
          </a:xfrm>
          <a:prstGeom prst="rect">
            <a:avLst/>
          </a:prstGeom>
        </p:spPr>
        <p:txBody>
          <a:bodyPr wrap="none" lIns="91438" tIns="45719" rIns="91438" bIns="45719">
            <a:sp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尧舜禹的禅让制</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927543" y="1142738"/>
            <a:ext cx="2560312" cy="523218"/>
          </a:xfrm>
          <a:prstGeom prst="rect">
            <a:avLst/>
          </a:prstGeom>
        </p:spPr>
        <p:txBody>
          <a:bodyPr wrap="none" lIns="91438" tIns="45719" rIns="91438" bIns="45719">
            <a:spAutoFit/>
          </a:bodyPr>
          <a:lstStyle/>
          <a:p>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a:t>
            </a:r>
            <a:r>
              <a:rPr lang="en-US" altLang="zh-CN" sz="2800" b="1" dirty="0">
                <a:solidFill>
                  <a:schemeClr val="accent6">
                    <a:lumMod val="75000"/>
                  </a:schemeClr>
                </a:solidFill>
                <a:latin typeface="微软雅黑" panose="020B0503020204020204" pitchFamily="34" charset="-122"/>
                <a:ea typeface="微软雅黑" panose="020B0503020204020204" pitchFamily="34" charset="-122"/>
              </a:rPr>
              <a:t>1</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rPr>
              <a:t>）尧的事迹</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4106205" y="1155740"/>
            <a:ext cx="3057243" cy="523218"/>
          </a:xfrm>
          <a:prstGeom prst="rect">
            <a:avLst/>
          </a:prstGeom>
        </p:spPr>
        <p:txBody>
          <a:bodyPr wrap="none" lIns="91438" tIns="45719" rIns="91438" bIns="45719">
            <a:spAutoFit/>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鼓励</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人们发展生产</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Picture 4"/>
          <p:cNvPicPr>
            <a:picLocks noChangeAspect="1" noChangeArrowheads="1"/>
          </p:cNvPicPr>
          <p:nvPr>
            <p:custDataLst>
              <p:tags r:id="rId3"/>
            </p:custDataLst>
          </p:nvPr>
        </p:nvPicPr>
        <p:blipFill>
          <a:blip r:embed="rId4" cstate="print"/>
          <a:stretch>
            <a:fillRect/>
          </a:stretch>
        </p:blipFill>
        <p:spPr bwMode="auto">
          <a:xfrm>
            <a:off x="927543" y="2011307"/>
            <a:ext cx="3303971" cy="4020245"/>
          </a:xfrm>
          <a:prstGeom prst="rect">
            <a:avLst/>
          </a:prstGeom>
          <a:noFill/>
        </p:spPr>
      </p:pic>
      <p:sp>
        <p:nvSpPr>
          <p:cNvPr id="9" name="Rectangle 5"/>
          <p:cNvSpPr>
            <a:spLocks noChangeArrowheads="1"/>
          </p:cNvSpPr>
          <p:nvPr>
            <p:custDataLst>
              <p:tags r:id="rId5"/>
            </p:custDataLst>
          </p:nvPr>
        </p:nvSpPr>
        <p:spPr bwMode="auto">
          <a:xfrm>
            <a:off x="2579529" y="2639191"/>
            <a:ext cx="1800225" cy="646331"/>
          </a:xfrm>
          <a:prstGeom prst="rect">
            <a:avLst/>
          </a:prstGeom>
          <a:noFill/>
          <a:ln w="9525">
            <a:noFill/>
            <a:miter lim="800000"/>
          </a:ln>
          <a:effectLst/>
        </p:spPr>
        <p:txBody>
          <a:bodyPr lIns="91438" tIns="45719" rIns="91438" bIns="45719" anchor="b">
            <a:spAutoFit/>
          </a:bodyPr>
          <a:lstStyle/>
          <a:p>
            <a:pPr algn="ctr"/>
            <a:r>
              <a:rPr lang="zh-CN" altLang="en-US" sz="3600" b="1">
                <a:solidFill>
                  <a:srgbClr val="660033"/>
                </a:solidFill>
                <a:latin typeface="微软雅黑" panose="020B0503020204020204" pitchFamily="34" charset="-122"/>
                <a:ea typeface="微软雅黑" panose="020B0503020204020204" pitchFamily="34" charset="-122"/>
              </a:rPr>
              <a:t>尧</a:t>
            </a:r>
            <a:endParaRPr lang="zh-CN" altLang="en-US" sz="3600" b="1">
              <a:solidFill>
                <a:srgbClr val="660033"/>
              </a:solidFill>
              <a:latin typeface="微软雅黑" panose="020B0503020204020204" pitchFamily="34" charset="-122"/>
              <a:ea typeface="微软雅黑" panose="020B0503020204020204" pitchFamily="34" charset="-122"/>
            </a:endParaRPr>
          </a:p>
        </p:txBody>
      </p:sp>
      <p:sp>
        <p:nvSpPr>
          <p:cNvPr id="33" name="Rectangle 4"/>
          <p:cNvSpPr>
            <a:spLocks noChangeArrowheads="1"/>
          </p:cNvSpPr>
          <p:nvPr>
            <p:custDataLst>
              <p:tags r:id="rId6"/>
            </p:custDataLst>
          </p:nvPr>
        </p:nvSpPr>
        <p:spPr bwMode="auto">
          <a:xfrm>
            <a:off x="5643619" y="4930293"/>
            <a:ext cx="5812758" cy="1421926"/>
          </a:xfrm>
          <a:prstGeom prst="rect">
            <a:avLst/>
          </a:prstGeom>
          <a:noFill/>
          <a:ln w="9525">
            <a:noFill/>
            <a:miter lim="800000"/>
          </a:ln>
          <a:effectLst/>
        </p:spPr>
        <p:txBody>
          <a:bodyPr wrap="square" lIns="91438" tIns="45719" rIns="91438" bIns="45719">
            <a:spAutoFit/>
          </a:bodyPr>
          <a:lstStyle/>
          <a:p>
            <a:pPr>
              <a:lnSpc>
                <a:spcPct val="120000"/>
              </a:lnSpc>
            </a:pPr>
            <a:r>
              <a:rPr lang="zh-CN" altLang="en-US" sz="2400" b="1" dirty="0">
                <a:latin typeface="微软雅黑" panose="020B0503020204020204" pitchFamily="34" charset="-122"/>
                <a:ea typeface="微软雅黑" panose="020B0503020204020204" pitchFamily="34" charset="-122"/>
              </a:rPr>
              <a:t>  </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百姓悲哀，如丧父母。</a:t>
            </a:r>
            <a:endParaRPr lang="zh-CN" altLang="en-US" sz="2400" b="1" dirty="0">
              <a:solidFill>
                <a:schemeClr val="tx1">
                  <a:lumMod val="75000"/>
                  <a:lumOff val="25000"/>
                </a:schemeClr>
              </a:solidFill>
              <a:latin typeface="楷体" panose="02010609060101010101" pitchFamily="49" charset="-122"/>
              <a:ea typeface="楷体" panose="02010609060101010101" pitchFamily="49" charset="-122"/>
            </a:endParaRPr>
          </a:p>
          <a:p>
            <a:pPr>
              <a:lnSpc>
                <a:spcPct val="120000"/>
              </a:lnSpc>
            </a:pP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rPr>
              <a:t>三年</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，四方莫举乐，以思尧。        </a:t>
            </a:r>
            <a:endParaRPr lang="zh-CN" altLang="en-US" sz="2400" b="1" dirty="0">
              <a:solidFill>
                <a:schemeClr val="tx1">
                  <a:lumMod val="75000"/>
                  <a:lumOff val="25000"/>
                </a:schemeClr>
              </a:solidFill>
              <a:latin typeface="楷体" panose="02010609060101010101" pitchFamily="49" charset="-122"/>
              <a:ea typeface="楷体" panose="02010609060101010101" pitchFamily="49" charset="-122"/>
            </a:endParaRPr>
          </a:p>
          <a:p>
            <a:pPr>
              <a:lnSpc>
                <a:spcPct val="120000"/>
              </a:lnSpc>
            </a:pP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             </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rPr>
              <a:t>   </a:t>
            </a:r>
            <a:r>
              <a:rPr lang="en-US" altLang="zh-CN" sz="2400" b="1" dirty="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史记</a:t>
            </a:r>
            <a:r>
              <a:rPr lang="en-US" altLang="zh-CN" sz="2400" b="1"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五帝本纪</a:t>
            </a:r>
            <a:r>
              <a:rPr lang="en-US" altLang="zh-CN" sz="2400" b="1" dirty="0">
                <a:solidFill>
                  <a:schemeClr val="tx1">
                    <a:lumMod val="75000"/>
                    <a:lumOff val="25000"/>
                  </a:schemeClr>
                </a:solidFill>
                <a:latin typeface="楷体" panose="02010609060101010101" pitchFamily="49" charset="-122"/>
                <a:ea typeface="楷体" panose="02010609060101010101" pitchFamily="49" charset="-122"/>
              </a:rPr>
              <a:t>》</a:t>
            </a:r>
            <a:endParaRPr lang="en-US" altLang="zh-CN" sz="24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10" name="TextBox 29"/>
          <p:cNvSpPr txBox="1"/>
          <p:nvPr>
            <p:custDataLst>
              <p:tags r:id="rId7"/>
            </p:custDataLst>
          </p:nvPr>
        </p:nvSpPr>
        <p:spPr>
          <a:xfrm>
            <a:off x="4639773" y="2579257"/>
            <a:ext cx="5760593" cy="2492991"/>
          </a:xfrm>
          <a:prstGeom prst="rect">
            <a:avLst/>
          </a:prstGeom>
          <a:noFill/>
        </p:spPr>
        <p:txBody>
          <a:bodyPr wrap="square" lIns="91438" tIns="45719" rIns="91438" bIns="45719" rtlCol="0">
            <a:spAutoFit/>
          </a:bodyPr>
          <a:lstStyle/>
          <a:p>
            <a:pPr>
              <a:lnSpc>
                <a:spcPct val="110000"/>
              </a:lnSpc>
            </a:pPr>
            <a:r>
              <a:rPr lang="zh-CN" altLang="en-US" sz="2400" b="1" dirty="0" smtClean="0">
                <a:latin typeface="楷体" panose="02010609060101010101" pitchFamily="49" charset="-122"/>
                <a:ea typeface="楷体" panose="02010609060101010101" pitchFamily="49" charset="-122"/>
              </a:rPr>
              <a:t>    </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据</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rPr>
              <a:t>古书记载</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，尧</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吃的是粗</a:t>
            </a:r>
            <a:r>
              <a:rPr lang="zh-CN" altLang="zh-CN" sz="2400" b="1" dirty="0" smtClean="0">
                <a:solidFill>
                  <a:schemeClr val="tx1">
                    <a:lumMod val="75000"/>
                    <a:lumOff val="25000"/>
                  </a:schemeClr>
                </a:solidFill>
                <a:latin typeface="楷体" panose="02010609060101010101" pitchFamily="49" charset="-122"/>
                <a:ea typeface="楷体" panose="02010609060101010101" pitchFamily="49" charset="-122"/>
              </a:rPr>
              <a:t>米饭</a:t>
            </a:r>
            <a:r>
              <a:rPr lang="zh-CN" altLang="en-US" sz="2400" b="1" dirty="0" smtClean="0">
                <a:solidFill>
                  <a:schemeClr val="tx1">
                    <a:lumMod val="75000"/>
                    <a:lumOff val="25000"/>
                  </a:schemeClr>
                </a:solidFill>
                <a:latin typeface="楷体" panose="02010609060101010101" pitchFamily="49" charset="-122"/>
                <a:ea typeface="楷体" panose="02010609060101010101" pitchFamily="49" charset="-122"/>
              </a:rPr>
              <a:t>、</a:t>
            </a:r>
            <a:r>
              <a:rPr lang="zh-CN" altLang="zh-CN" sz="2400" b="1" dirty="0" smtClean="0">
                <a:solidFill>
                  <a:schemeClr val="tx1">
                    <a:lumMod val="75000"/>
                    <a:lumOff val="25000"/>
                  </a:schemeClr>
                </a:solidFill>
                <a:latin typeface="楷体" panose="02010609060101010101" pitchFamily="49" charset="-122"/>
                <a:ea typeface="楷体" panose="02010609060101010101" pitchFamily="49" charset="-122"/>
              </a:rPr>
              <a:t>野菜</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汤。但他对百姓的生活非常关心</a:t>
            </a:r>
            <a:r>
              <a:rPr lang="zh-CN" altLang="zh-CN" sz="2400" b="1" dirty="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2400" b="1" dirty="0">
                <a:solidFill>
                  <a:schemeClr val="tx1">
                    <a:lumMod val="75000"/>
                    <a:lumOff val="25000"/>
                  </a:schemeClr>
                </a:solidFill>
                <a:latin typeface="楷体" panose="02010609060101010101" pitchFamily="49" charset="-122"/>
                <a:ea typeface="楷体" panose="02010609060101010101" pitchFamily="49" charset="-122"/>
              </a:rPr>
              <a:t>只要</a:t>
            </a:r>
            <a:r>
              <a:rPr lang="zh-CN" altLang="zh-CN" sz="2400" b="1" dirty="0" smtClean="0">
                <a:solidFill>
                  <a:schemeClr val="tx1">
                    <a:lumMod val="75000"/>
                    <a:lumOff val="25000"/>
                  </a:schemeClr>
                </a:solidFill>
                <a:latin typeface="楷体" panose="02010609060101010101" pitchFamily="49" charset="-122"/>
                <a:ea typeface="楷体" panose="02010609060101010101" pitchFamily="49" charset="-122"/>
              </a:rPr>
              <a:t>部落里有人</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挨饿受冻，他就觉得是自己没有尽到责任，是自己的过错。唐尧在帝位</a:t>
            </a:r>
            <a:r>
              <a:rPr lang="en-US" altLang="zh-CN" sz="2400" b="1" dirty="0">
                <a:solidFill>
                  <a:schemeClr val="tx1">
                    <a:lumMod val="75000"/>
                    <a:lumOff val="25000"/>
                  </a:schemeClr>
                </a:solidFill>
                <a:latin typeface="楷体" panose="02010609060101010101" pitchFamily="49" charset="-122"/>
                <a:ea typeface="楷体" panose="02010609060101010101" pitchFamily="49" charset="-122"/>
              </a:rPr>
              <a:t>70</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年，</a:t>
            </a:r>
            <a:r>
              <a:rPr lang="en-US" altLang="zh-CN" sz="2400" b="1" dirty="0">
                <a:solidFill>
                  <a:schemeClr val="tx1">
                    <a:lumMod val="75000"/>
                    <a:lumOff val="25000"/>
                  </a:schemeClr>
                </a:solidFill>
                <a:latin typeface="楷体" panose="02010609060101010101" pitchFamily="49" charset="-122"/>
                <a:ea typeface="楷体" panose="02010609060101010101" pitchFamily="49" charset="-122"/>
              </a:rPr>
              <a:t>90</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岁禅让于舜，</a:t>
            </a:r>
            <a:r>
              <a:rPr lang="en-US" altLang="zh-CN" sz="2400" b="1" dirty="0">
                <a:solidFill>
                  <a:schemeClr val="tx1">
                    <a:lumMod val="75000"/>
                    <a:lumOff val="25000"/>
                  </a:schemeClr>
                </a:solidFill>
                <a:latin typeface="楷体" panose="02010609060101010101" pitchFamily="49" charset="-122"/>
                <a:ea typeface="楷体" panose="02010609060101010101" pitchFamily="49" charset="-122"/>
              </a:rPr>
              <a:t>118</a:t>
            </a:r>
            <a:r>
              <a:rPr lang="zh-CN" altLang="zh-CN" sz="2400" b="1" dirty="0">
                <a:solidFill>
                  <a:schemeClr val="tx1">
                    <a:lumMod val="75000"/>
                    <a:lumOff val="25000"/>
                  </a:schemeClr>
                </a:solidFill>
                <a:latin typeface="楷体" panose="02010609060101010101" pitchFamily="49" charset="-122"/>
                <a:ea typeface="楷体" panose="02010609060101010101" pitchFamily="49" charset="-122"/>
              </a:rPr>
              <a:t>岁时去世。</a:t>
            </a:r>
            <a:endParaRPr lang="zh-CN" altLang="zh-CN" sz="2400" b="1" dirty="0">
              <a:solidFill>
                <a:schemeClr val="tx1">
                  <a:lumMod val="75000"/>
                  <a:lumOff val="25000"/>
                </a:schemeClr>
              </a:solidFill>
              <a:latin typeface="楷体" panose="02010609060101010101" pitchFamily="49" charset="-122"/>
              <a:ea typeface="楷体" panose="02010609060101010101" pitchFamily="49" charset="-122"/>
            </a:endParaRPr>
          </a:p>
          <a:p>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custDataLst>
              <p:tags r:id="rId8"/>
            </p:custDataLst>
          </p:nvPr>
        </p:nvPicPr>
        <p:blipFill>
          <a:blip r:embed="rId9" cstate="print"/>
          <a:stretch>
            <a:fillRect/>
          </a:stretch>
        </p:blipFill>
        <p:spPr>
          <a:xfrm>
            <a:off x="8556784" y="694592"/>
            <a:ext cx="2846269" cy="1883599"/>
          </a:xfrm>
          <a:prstGeom prst="ellipse">
            <a:avLst/>
          </a:prstGeom>
        </p:spPr>
      </p:pic>
      <p:sp>
        <p:nvSpPr>
          <p:cNvPr id="36" name="文本框 5"/>
          <p:cNvSpPr txBox="1"/>
          <p:nvPr>
            <p:custDataLst>
              <p:tags r:id="rId10"/>
            </p:custDataLst>
          </p:nvPr>
        </p:nvSpPr>
        <p:spPr>
          <a:xfrm>
            <a:off x="8899248" y="1991591"/>
            <a:ext cx="2503805" cy="460375"/>
          </a:xfrm>
          <a:prstGeom prst="rect">
            <a:avLst/>
          </a:prstGeom>
          <a:noFill/>
        </p:spPr>
        <p:txBody>
          <a:bodyPr wrap="square" lIns="91438" tIns="45719" rIns="91438" bIns="45719" rtlCol="0">
            <a:spAutoFit/>
          </a:bodyPr>
          <a:lstStyle/>
          <a:p>
            <a:r>
              <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山西临汾尧庙</a:t>
            </a:r>
            <a:endParaRPr lang="zh-CN" altLang="en-US" sz="24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圆角矩形 10"/>
          <p:cNvSpPr/>
          <p:nvPr>
            <p:custDataLst>
              <p:tags r:id="rId11"/>
            </p:custDataLst>
          </p:nvPr>
        </p:nvSpPr>
        <p:spPr>
          <a:xfrm>
            <a:off x="4535843" y="2591976"/>
            <a:ext cx="5873359" cy="2094592"/>
          </a:xfrm>
          <a:prstGeom prst="roundRect">
            <a:avLst>
              <a:gd name="adj" fmla="val 13621"/>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39" name="圆角矩形 38"/>
          <p:cNvSpPr/>
          <p:nvPr>
            <p:custDataLst>
              <p:tags r:id="rId12"/>
            </p:custDataLst>
          </p:nvPr>
        </p:nvSpPr>
        <p:spPr>
          <a:xfrm>
            <a:off x="5635098" y="4899075"/>
            <a:ext cx="5891069" cy="1453144"/>
          </a:xfrm>
          <a:prstGeom prst="round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cxnSp>
        <p:nvCxnSpPr>
          <p:cNvPr id="32" name="直接连接符 31"/>
          <p:cNvCxnSpPr/>
          <p:nvPr>
            <p:custDataLst>
              <p:tags r:id="rId13"/>
            </p:custDataLst>
          </p:nvPr>
        </p:nvCxnSpPr>
        <p:spPr>
          <a:xfrm flipV="1">
            <a:off x="8389592" y="3008462"/>
            <a:ext cx="1839384" cy="2845"/>
          </a:xfrm>
          <a:prstGeom prst="line">
            <a:avLst/>
          </a:prstGeom>
        </p:spPr>
        <p:style>
          <a:lnRef idx="3">
            <a:schemeClr val="accent2"/>
          </a:lnRef>
          <a:fillRef idx="0">
            <a:schemeClr val="accent2"/>
          </a:fillRef>
          <a:effectRef idx="2">
            <a:schemeClr val="accent2"/>
          </a:effectRef>
          <a:fontRef idx="minor">
            <a:schemeClr val="tx1"/>
          </a:fontRef>
        </p:style>
      </p:cxnSp>
      <p:cxnSp>
        <p:nvCxnSpPr>
          <p:cNvPr id="38" name="直接连接符 37"/>
          <p:cNvCxnSpPr/>
          <p:nvPr>
            <p:custDataLst>
              <p:tags r:id="rId14"/>
            </p:custDataLst>
          </p:nvPr>
        </p:nvCxnSpPr>
        <p:spPr>
          <a:xfrm flipV="1">
            <a:off x="8703149" y="3418610"/>
            <a:ext cx="1619895" cy="9183"/>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a:endCxn id="10" idx="3"/>
          </p:cNvCxnSpPr>
          <p:nvPr>
            <p:custDataLst>
              <p:tags r:id="rId15"/>
            </p:custDataLst>
          </p:nvPr>
        </p:nvCxnSpPr>
        <p:spPr>
          <a:xfrm>
            <a:off x="4691241" y="3822259"/>
            <a:ext cx="5709123" cy="3492"/>
          </a:xfrm>
          <a:prstGeom prst="line">
            <a:avLst/>
          </a:prstGeom>
        </p:spPr>
        <p:style>
          <a:lnRef idx="3">
            <a:schemeClr val="accent2"/>
          </a:lnRef>
          <a:fillRef idx="0">
            <a:schemeClr val="accent2"/>
          </a:fillRef>
          <a:effectRef idx="2">
            <a:schemeClr val="accent2"/>
          </a:effectRef>
          <a:fontRef idx="minor">
            <a:schemeClr val="tx1"/>
          </a:fontRef>
        </p:style>
      </p:cxnSp>
      <p:grpSp>
        <p:nvGrpSpPr>
          <p:cNvPr id="13" name="组合 12"/>
          <p:cNvGrpSpPr/>
          <p:nvPr>
            <p:custDataLst>
              <p:tags r:id="rId16"/>
            </p:custDataLst>
          </p:nvPr>
        </p:nvGrpSpPr>
        <p:grpSpPr>
          <a:xfrm>
            <a:off x="7798141" y="3758949"/>
            <a:ext cx="1550580" cy="524959"/>
            <a:chOff x="1794355" y="5128773"/>
            <a:chExt cx="2361337" cy="584200"/>
          </a:xfrm>
        </p:grpSpPr>
        <p:sp>
          <p:nvSpPr>
            <p:cNvPr id="14" name="MH_Other_5"/>
            <p:cNvSpPr/>
            <p:nvPr>
              <p:custDataLst>
                <p:tags r:id="rId17"/>
              </p:custDataLst>
            </p:nvPr>
          </p:nvSpPr>
          <p:spPr>
            <a:xfrm rot="21098730">
              <a:off x="1794355" y="5128773"/>
              <a:ext cx="2361337" cy="5842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latin typeface="微软雅黑" panose="020B0503020204020204" pitchFamily="34" charset="-122"/>
                <a:ea typeface="微软雅黑" panose="020B0503020204020204" pitchFamily="34" charset="-122"/>
              </a:endParaRPr>
            </a:p>
          </p:txBody>
        </p:sp>
        <p:sp>
          <p:nvSpPr>
            <p:cNvPr id="15" name="MH_Text_2"/>
            <p:cNvSpPr/>
            <p:nvPr>
              <p:custDataLst>
                <p:tags r:id="rId18"/>
              </p:custDataLst>
            </p:nvPr>
          </p:nvSpPr>
          <p:spPr>
            <a:xfrm rot="21098730">
              <a:off x="1867584" y="5177241"/>
              <a:ext cx="2214880" cy="487270"/>
            </a:xfrm>
            <a:prstGeom prst="roundRect">
              <a:avLst>
                <a:gd name="adj" fmla="val 241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3981" rIns="0" bIns="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ct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47" name="文本框 18"/>
            <p:cNvSpPr txBox="1"/>
            <p:nvPr>
              <p:custDataLst>
                <p:tags r:id="rId19"/>
              </p:custDataLst>
            </p:nvPr>
          </p:nvSpPr>
          <p:spPr>
            <a:xfrm rot="21104784">
              <a:off x="1950326" y="5148069"/>
              <a:ext cx="2171748" cy="445262"/>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mn-ea"/>
                </a:rPr>
                <a:t>克己爱民</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1000"/>
                                        <p:tgtEl>
                                          <p:spTgt spid="36"/>
                                        </p:tgtEl>
                                      </p:cBhvr>
                                    </p:animEffect>
                                    <p:anim calcmode="lin" valueType="num">
                                      <p:cBhvr>
                                        <p:cTn id="51" dur="1000" fill="hold"/>
                                        <p:tgtEl>
                                          <p:spTgt spid="36"/>
                                        </p:tgtEl>
                                        <p:attrNameLst>
                                          <p:attrName>ppt_x</p:attrName>
                                        </p:attrNameLst>
                                      </p:cBhvr>
                                      <p:tavLst>
                                        <p:tav tm="0">
                                          <p:val>
                                            <p:strVal val="#ppt_x"/>
                                          </p:val>
                                        </p:tav>
                                        <p:tav tm="100000">
                                          <p:val>
                                            <p:strVal val="#ppt_x"/>
                                          </p:val>
                                        </p:tav>
                                      </p:tavLst>
                                    </p:anim>
                                    <p:anim calcmode="lin" valueType="num">
                                      <p:cBhvr>
                                        <p:cTn id="5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10" grpId="0"/>
      <p:bldP spid="36" grpId="0"/>
      <p:bldP spid="11" grpId="0" bldLvl="0" animBg="1"/>
      <p:bldP spid="3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2" cstate="print"/>
          <a:stretch>
            <a:fillRect/>
          </a:stretch>
        </p:blipFill>
        <p:spPr>
          <a:xfrm>
            <a:off x="8509851" y="1547455"/>
            <a:ext cx="3202726" cy="1964934"/>
          </a:xfrm>
          <a:prstGeom prst="roundRect">
            <a:avLst/>
          </a:prstGeom>
        </p:spPr>
      </p:pic>
      <p:sp>
        <p:nvSpPr>
          <p:cNvPr id="40" name="矩形 39"/>
          <p:cNvSpPr/>
          <p:nvPr>
            <p:custDataLst>
              <p:tags r:id="rId3"/>
            </p:custDataLst>
          </p:nvPr>
        </p:nvSpPr>
        <p:spPr>
          <a:xfrm>
            <a:off x="758286" y="1021632"/>
            <a:ext cx="2220480" cy="461665"/>
          </a:xfrm>
          <a:prstGeom prst="rect">
            <a:avLst/>
          </a:prstGeom>
        </p:spPr>
        <p:txBody>
          <a:bodyPr wrap="none" lIns="91438" tIns="45719" rIns="91438" bIns="45719">
            <a:spAutoFit/>
          </a:bodyPr>
          <a:lstStyle/>
          <a:p>
            <a:pPr algn="ct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a:t>
            </a:r>
            <a:r>
              <a:rPr lang="en-US" altLang="zh-CN" sz="2400" b="1" dirty="0">
                <a:solidFill>
                  <a:schemeClr val="accent6">
                    <a:lumMod val="75000"/>
                  </a:schemeClr>
                </a:solidFill>
                <a:latin typeface="微软雅黑" panose="020B0503020204020204" pitchFamily="34" charset="-122"/>
                <a:ea typeface="微软雅黑" panose="020B0503020204020204" pitchFamily="34" charset="-122"/>
              </a:rPr>
              <a:t>2</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）舜的事迹</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7" name="矩形 16"/>
          <p:cNvSpPr/>
          <p:nvPr>
            <p:custDataLst>
              <p:tags r:id="rId4"/>
            </p:custDataLst>
          </p:nvPr>
        </p:nvSpPr>
        <p:spPr>
          <a:xfrm>
            <a:off x="3342485" y="1021634"/>
            <a:ext cx="8186853" cy="461663"/>
          </a:xfrm>
          <a:prstGeom prst="rect">
            <a:avLst/>
          </a:prstGeom>
        </p:spPr>
        <p:txBody>
          <a:bodyPr wrap="none" lIns="91438" tIns="45719" rIns="91438" bIns="45719">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制定刑法，完善制度，稳定局势</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，又派</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禹</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治水，解除</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水患。</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5" name="Picture 3"/>
          <p:cNvPicPr>
            <a:picLocks noChangeAspect="1" noChangeArrowheads="1"/>
          </p:cNvPicPr>
          <p:nvPr>
            <p:custDataLst>
              <p:tags r:id="rId5"/>
            </p:custDataLst>
          </p:nvPr>
        </p:nvPicPr>
        <p:blipFill>
          <a:blip r:embed="rId6" cstate="print"/>
          <a:stretch>
            <a:fillRect/>
          </a:stretch>
        </p:blipFill>
        <p:spPr bwMode="auto">
          <a:xfrm>
            <a:off x="758286" y="2110525"/>
            <a:ext cx="3457961" cy="4104307"/>
          </a:xfrm>
          <a:prstGeom prst="rect">
            <a:avLst/>
          </a:prstGeom>
          <a:noFill/>
        </p:spPr>
      </p:pic>
      <p:sp>
        <p:nvSpPr>
          <p:cNvPr id="31" name="Rectangle 6"/>
          <p:cNvSpPr>
            <a:spLocks noChangeArrowheads="1"/>
          </p:cNvSpPr>
          <p:nvPr>
            <p:custDataLst>
              <p:tags r:id="rId7"/>
            </p:custDataLst>
          </p:nvPr>
        </p:nvSpPr>
        <p:spPr bwMode="auto">
          <a:xfrm>
            <a:off x="2694785" y="2429893"/>
            <a:ext cx="1295400" cy="646331"/>
          </a:xfrm>
          <a:prstGeom prst="rect">
            <a:avLst/>
          </a:prstGeom>
          <a:noFill/>
          <a:ln w="9525">
            <a:noFill/>
            <a:miter lim="800000"/>
          </a:ln>
          <a:effectLst/>
        </p:spPr>
        <p:txBody>
          <a:bodyPr lIns="91438" tIns="45719" rIns="91438" bIns="45719" anchor="b">
            <a:spAutoFit/>
          </a:bodyPr>
          <a:lstStyle/>
          <a:p>
            <a:pPr algn="ctr"/>
            <a:r>
              <a:rPr lang="zh-CN" altLang="en-US" sz="3600" b="1">
                <a:solidFill>
                  <a:srgbClr val="660033"/>
                </a:solidFill>
                <a:latin typeface="微软雅黑" panose="020B0503020204020204" pitchFamily="34" charset="-122"/>
                <a:ea typeface="微软雅黑" panose="020B0503020204020204" pitchFamily="34" charset="-122"/>
              </a:rPr>
              <a:t>舜</a:t>
            </a:r>
            <a:endParaRPr lang="zh-CN" altLang="en-US" sz="3600" b="1">
              <a:solidFill>
                <a:srgbClr val="660033"/>
              </a:solidFill>
              <a:latin typeface="微软雅黑" panose="020B0503020204020204" pitchFamily="34" charset="-122"/>
              <a:ea typeface="微软雅黑" panose="020B0503020204020204" pitchFamily="34" charset="-122"/>
            </a:endParaRPr>
          </a:p>
        </p:txBody>
      </p:sp>
      <p:sp>
        <p:nvSpPr>
          <p:cNvPr id="33" name="文本框 4"/>
          <p:cNvSpPr txBox="1"/>
          <p:nvPr>
            <p:custDataLst>
              <p:tags r:id="rId8"/>
            </p:custDataLst>
          </p:nvPr>
        </p:nvSpPr>
        <p:spPr>
          <a:xfrm>
            <a:off x="9236406" y="3052010"/>
            <a:ext cx="1902460" cy="460375"/>
          </a:xfrm>
          <a:prstGeom prst="rect">
            <a:avLst/>
          </a:prstGeom>
          <a:noFill/>
        </p:spPr>
        <p:txBody>
          <a:bodyPr wrap="square" lIns="91438" tIns="45719" rIns="91438" bIns="45719" rtlCol="0">
            <a:spAutoFit/>
          </a:bodyPr>
          <a:lstStyle/>
          <a:p>
            <a:r>
              <a:rPr lang="zh-CN" altLang="en-US" sz="2400" b="1">
                <a:solidFill>
                  <a:schemeClr val="bg1"/>
                </a:solidFill>
                <a:latin typeface="微软雅黑" panose="020B0503020204020204" pitchFamily="34" charset="-122"/>
                <a:ea typeface="微软雅黑" panose="020B0503020204020204" pitchFamily="34" charset="-122"/>
              </a:rPr>
              <a:t>虞舜耕田</a:t>
            </a:r>
            <a:endParaRPr lang="zh-CN" altLang="en-US" sz="2400" b="1">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custDataLst>
              <p:tags r:id="rId9"/>
            </p:custDataLst>
          </p:nvPr>
        </p:nvPicPr>
        <p:blipFill>
          <a:blip r:embed="rId10" cstate="print"/>
          <a:stretch>
            <a:fillRect/>
          </a:stretch>
        </p:blipFill>
        <p:spPr>
          <a:xfrm>
            <a:off x="4566285" y="1547456"/>
            <a:ext cx="3601720" cy="1964934"/>
          </a:xfrm>
          <a:prstGeom prst="roundRect">
            <a:avLst/>
          </a:prstGeom>
        </p:spPr>
      </p:pic>
      <p:sp>
        <p:nvSpPr>
          <p:cNvPr id="35" name="文本框 7"/>
          <p:cNvSpPr txBox="1"/>
          <p:nvPr>
            <p:custDataLst>
              <p:tags r:id="rId11"/>
            </p:custDataLst>
          </p:nvPr>
        </p:nvSpPr>
        <p:spPr>
          <a:xfrm>
            <a:off x="4820620" y="3049862"/>
            <a:ext cx="3747771" cy="460375"/>
          </a:xfrm>
          <a:prstGeom prst="rect">
            <a:avLst/>
          </a:prstGeom>
          <a:noFill/>
        </p:spPr>
        <p:txBody>
          <a:bodyPr wrap="square" lIns="91438" tIns="45719" rIns="91438" bIns="45719" rtlCol="0">
            <a:spAutoFit/>
          </a:bodyPr>
          <a:lstStyle/>
          <a:p>
            <a:r>
              <a:rPr lang="zh-CN" altLang="en-US" sz="2400" b="1">
                <a:solidFill>
                  <a:schemeClr val="bg1"/>
                </a:solidFill>
                <a:latin typeface="微软雅黑" panose="020B0503020204020204" pitchFamily="34" charset="-122"/>
                <a:ea typeface="微软雅黑" panose="020B0503020204020204" pitchFamily="34" charset="-122"/>
              </a:rPr>
              <a:t>舜帝陵雕像（湖南）</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6" name="TextBox 71"/>
          <p:cNvSpPr txBox="1"/>
          <p:nvPr>
            <p:custDataLst>
              <p:tags r:id="rId12"/>
            </p:custDataLst>
          </p:nvPr>
        </p:nvSpPr>
        <p:spPr>
          <a:xfrm>
            <a:off x="4918392" y="3623458"/>
            <a:ext cx="6499225" cy="2834620"/>
          </a:xfrm>
          <a:prstGeom prst="rect">
            <a:avLst/>
          </a:prstGeom>
          <a:noFill/>
        </p:spPr>
        <p:txBody>
          <a:bodyPr wrap="square" lIns="91438" tIns="45719" rIns="91438" bIns="45719" rtlCol="0">
            <a:spAutoFit/>
          </a:bodyPr>
          <a:lstStyle/>
          <a:p>
            <a:pPr algn="just">
              <a:lnSpc>
                <a:spcPct val="110000"/>
              </a:lnSpc>
            </a:pPr>
            <a:r>
              <a:rPr lang="zh-CN" altLang="en-US" sz="2400" b="1" dirty="0">
                <a:solidFill>
                  <a:srgbClr val="C00000"/>
                </a:solidFill>
                <a:latin typeface="微软雅黑" panose="020B0503020204020204" pitchFamily="34" charset="-122"/>
                <a:ea typeface="微软雅黑" panose="020B0503020204020204" pitchFamily="34" charset="-122"/>
                <a:cs typeface="华文新魏" panose="02010800040101010101" charset="-122"/>
              </a:rPr>
              <a:t>    </a:t>
            </a:r>
            <a:r>
              <a:rPr lang="zh-CN" altLang="en-US" sz="2400" b="1" dirty="0" smtClean="0">
                <a:solidFill>
                  <a:srgbClr val="C00000"/>
                </a:solidFill>
                <a:latin typeface="微软雅黑" panose="020B0503020204020204" pitchFamily="34" charset="-122"/>
                <a:ea typeface="微软雅黑" panose="020B0503020204020204" pitchFamily="34" charset="-122"/>
                <a:cs typeface="华文新魏" panose="02010800040101010101" charset="-122"/>
              </a:rPr>
              <a:t>   </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虞</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舜，姓姚，名重华。父</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瞽（</a:t>
            </a:r>
            <a:r>
              <a:rPr lang="en-US" altLang="zh-CN" sz="2400" b="1" dirty="0" err="1">
                <a:latin typeface="楷体" panose="02010609060101010101" pitchFamily="49" charset="-122"/>
                <a:ea typeface="楷体" panose="02010609060101010101" pitchFamily="49" charset="-122"/>
              </a:rPr>
              <a:t>gǔ</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）瞍</a:t>
            </a:r>
            <a:r>
              <a:rPr lang="zh-CN" altLang="en-US" sz="20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a:t>
            </a:r>
            <a:r>
              <a:rPr lang="en-US" altLang="zh-CN" sz="2000" b="1" dirty="0" err="1" smtClean="0">
                <a:latin typeface="楷体" panose="02010609060101010101" pitchFamily="49" charset="-122"/>
                <a:ea typeface="楷体" panose="02010609060101010101" pitchFamily="49" charset="-122"/>
              </a:rPr>
              <a:t>sǒu</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）顽，母握登贤而早丧。后母嚚</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a:t>
            </a:r>
            <a:r>
              <a:rPr lang="en-US" altLang="zh-CN" sz="2300" b="1" dirty="0" err="1"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yín</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弟象傲，常谋害舜。舜孺慕号泣，如穷人之无所</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归，负罪</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引慝</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a:t>
            </a:r>
            <a:r>
              <a:rPr lang="en-US" altLang="zh-CN" sz="2300" b="1" dirty="0" err="1"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tè</a:t>
            </a:r>
            <a:r>
              <a:rPr lang="zh-CN" altLang="en-US" sz="2300" b="1" dirty="0" smtClean="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）。孝感</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rPr>
              <a:t>动天。尝耕于历山，象为之耕，鸟为之耘。帝尧闻之，妻以二女，历试诸艰。天下大治，因禅焉。</a:t>
            </a:r>
            <a:endParaRPr lang="en-US" altLang="zh-CN" sz="2300" b="1" dirty="0">
              <a:solidFill>
                <a:schemeClr val="tx1">
                  <a:lumMod val="75000"/>
                  <a:lumOff val="25000"/>
                </a:schemeClr>
              </a:solidFill>
              <a:latin typeface="楷体" panose="02010609060101010101" pitchFamily="49" charset="-122"/>
              <a:ea typeface="楷体" panose="02010609060101010101" pitchFamily="49" charset="-122"/>
              <a:cs typeface="华文新魏" panose="02010800040101010101" charset="-122"/>
            </a:endParaRPr>
          </a:p>
          <a:p>
            <a:pPr algn="just">
              <a:lnSpc>
                <a:spcPct val="110000"/>
              </a:lnSpc>
            </a:pPr>
            <a:r>
              <a:rPr lang="en-US" altLang="zh-CN" sz="2300" b="1" dirty="0">
                <a:solidFill>
                  <a:schemeClr val="tx1">
                    <a:lumMod val="75000"/>
                    <a:lumOff val="25000"/>
                  </a:schemeClr>
                </a:solidFill>
                <a:latin typeface="楷体" panose="02010609060101010101" pitchFamily="49" charset="-122"/>
                <a:ea typeface="楷体" panose="02010609060101010101" pitchFamily="49" charset="-122"/>
              </a:rPr>
              <a:t>           </a:t>
            </a:r>
            <a:r>
              <a:rPr lang="en-US" altLang="zh-CN" sz="2300" b="1" dirty="0" smtClean="0">
                <a:solidFill>
                  <a:schemeClr val="tx1">
                    <a:lumMod val="75000"/>
                    <a:lumOff val="25000"/>
                  </a:schemeClr>
                </a:solidFill>
                <a:latin typeface="楷体" panose="02010609060101010101" pitchFamily="49" charset="-122"/>
                <a:ea typeface="楷体" panose="02010609060101010101" pitchFamily="49" charset="-122"/>
              </a:rPr>
              <a:t>       </a:t>
            </a:r>
            <a:r>
              <a:rPr lang="en-US" altLang="zh-CN" sz="2300" b="1"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rPr>
              <a:t>二十四孝之</a:t>
            </a:r>
            <a:r>
              <a:rPr lang="en-US" altLang="zh-CN" sz="2300" b="1" dirty="0">
                <a:solidFill>
                  <a:schemeClr val="tx1">
                    <a:lumMod val="75000"/>
                    <a:lumOff val="25000"/>
                  </a:schemeClr>
                </a:solidFill>
                <a:latin typeface="楷体" panose="02010609060101010101" pitchFamily="49" charset="-122"/>
                <a:ea typeface="楷体" panose="02010609060101010101" pitchFamily="49" charset="-122"/>
              </a:rPr>
              <a:t>《</a:t>
            </a:r>
            <a:r>
              <a:rPr lang="zh-CN" altLang="en-US" sz="2300" b="1" dirty="0">
                <a:solidFill>
                  <a:schemeClr val="tx1">
                    <a:lumMod val="75000"/>
                    <a:lumOff val="25000"/>
                  </a:schemeClr>
                </a:solidFill>
                <a:latin typeface="楷体" panose="02010609060101010101" pitchFamily="49" charset="-122"/>
                <a:ea typeface="楷体" panose="02010609060101010101" pitchFamily="49" charset="-122"/>
              </a:rPr>
              <a:t>虞舜耕田</a:t>
            </a:r>
            <a:r>
              <a:rPr lang="en-US" altLang="zh-CN" sz="2300" b="1" dirty="0">
                <a:solidFill>
                  <a:schemeClr val="tx1">
                    <a:lumMod val="75000"/>
                    <a:lumOff val="25000"/>
                  </a:schemeClr>
                </a:solidFill>
                <a:latin typeface="楷体" panose="02010609060101010101" pitchFamily="49" charset="-122"/>
                <a:ea typeface="楷体" panose="02010609060101010101" pitchFamily="49" charset="-122"/>
              </a:rPr>
              <a:t>》</a:t>
            </a:r>
            <a:endParaRPr lang="zh-CN" altLang="en-US" sz="2300" b="1" dirty="0">
              <a:solidFill>
                <a:schemeClr val="tx1">
                  <a:lumMod val="75000"/>
                  <a:lumOff val="25000"/>
                </a:schemeClr>
              </a:solidFill>
              <a:latin typeface="楷体" panose="02010609060101010101" pitchFamily="49" charset="-122"/>
              <a:ea typeface="楷体" panose="02010609060101010101" pitchFamily="49" charset="-122"/>
            </a:endParaRPr>
          </a:p>
        </p:txBody>
      </p:sp>
      <p:sp>
        <p:nvSpPr>
          <p:cNvPr id="37" name="圆角矩形 36"/>
          <p:cNvSpPr/>
          <p:nvPr>
            <p:custDataLst>
              <p:tags r:id="rId13"/>
            </p:custDataLst>
          </p:nvPr>
        </p:nvSpPr>
        <p:spPr>
          <a:xfrm>
            <a:off x="4820620" y="3624678"/>
            <a:ext cx="6891957" cy="2732160"/>
          </a:xfrm>
          <a:prstGeom prst="roundRect">
            <a:avLst>
              <a:gd name="adj" fmla="val 10645"/>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nvGrpSpPr>
          <p:cNvPr id="41" name="组合 40"/>
          <p:cNvGrpSpPr/>
          <p:nvPr>
            <p:custDataLst>
              <p:tags r:id="rId14"/>
            </p:custDataLst>
          </p:nvPr>
        </p:nvGrpSpPr>
        <p:grpSpPr>
          <a:xfrm>
            <a:off x="8168004" y="5066207"/>
            <a:ext cx="1648523" cy="524959"/>
            <a:chOff x="1794355" y="5128773"/>
            <a:chExt cx="2510491" cy="584200"/>
          </a:xfrm>
        </p:grpSpPr>
        <p:sp>
          <p:nvSpPr>
            <p:cNvPr id="42" name="MH_Other_5"/>
            <p:cNvSpPr/>
            <p:nvPr>
              <p:custDataLst>
                <p:tags r:id="rId15"/>
              </p:custDataLst>
            </p:nvPr>
          </p:nvSpPr>
          <p:spPr>
            <a:xfrm rot="21098730">
              <a:off x="1794355" y="5128773"/>
              <a:ext cx="2361337" cy="5842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latin typeface="微软雅黑" panose="020B0503020204020204" pitchFamily="34" charset="-122"/>
                <a:ea typeface="微软雅黑" panose="020B0503020204020204" pitchFamily="34" charset="-122"/>
              </a:endParaRPr>
            </a:p>
          </p:txBody>
        </p:sp>
        <p:sp>
          <p:nvSpPr>
            <p:cNvPr id="43" name="MH_Text_2"/>
            <p:cNvSpPr/>
            <p:nvPr>
              <p:custDataLst>
                <p:tags r:id="rId16"/>
              </p:custDataLst>
            </p:nvPr>
          </p:nvSpPr>
          <p:spPr>
            <a:xfrm rot="21098730">
              <a:off x="1867584" y="5177241"/>
              <a:ext cx="2214880" cy="487270"/>
            </a:xfrm>
            <a:prstGeom prst="roundRect">
              <a:avLst>
                <a:gd name="adj" fmla="val 241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3981" rIns="0" bIns="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ct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44" name="文本框 18"/>
            <p:cNvSpPr txBox="1"/>
            <p:nvPr>
              <p:custDataLst>
                <p:tags r:id="rId17"/>
              </p:custDataLst>
            </p:nvPr>
          </p:nvSpPr>
          <p:spPr>
            <a:xfrm rot="21104784">
              <a:off x="2133098" y="5162095"/>
              <a:ext cx="2171748" cy="445262"/>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mn-ea"/>
                </a:rPr>
                <a:t>德才兼备</a:t>
              </a:r>
              <a:endParaRPr lang="zh-CN" altLang="en-US" sz="2000" b="1" dirty="0">
                <a:solidFill>
                  <a:schemeClr val="bg1"/>
                </a:solidFill>
                <a:latin typeface="微软雅黑" panose="020B0503020204020204" pitchFamily="34" charset="-122"/>
                <a:ea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1000"/>
                                        <p:tgtEl>
                                          <p:spTgt spid="36"/>
                                        </p:tgtEl>
                                      </p:cBhvr>
                                    </p:animEffect>
                                    <p:anim calcmode="lin" valueType="num">
                                      <p:cBhvr>
                                        <p:cTn id="28" dur="1000" fill="hold"/>
                                        <p:tgtEl>
                                          <p:spTgt spid="36"/>
                                        </p:tgtEl>
                                        <p:attrNameLst>
                                          <p:attrName>ppt_x</p:attrName>
                                        </p:attrNameLst>
                                      </p:cBhvr>
                                      <p:tavLst>
                                        <p:tav tm="0">
                                          <p:val>
                                            <p:strVal val="#ppt_x"/>
                                          </p:val>
                                        </p:tav>
                                        <p:tav tm="100000">
                                          <p:val>
                                            <p:strVal val="#ppt_x"/>
                                          </p:val>
                                        </p:tav>
                                      </p:tavLst>
                                    </p:anim>
                                    <p:anim calcmode="lin" valueType="num">
                                      <p:cBhvr>
                                        <p:cTn id="29" dur="1000" fill="hold"/>
                                        <p:tgtEl>
                                          <p:spTgt spid="3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1000"/>
                                        <p:tgtEl>
                                          <p:spTgt spid="41"/>
                                        </p:tgtEl>
                                      </p:cBhvr>
                                    </p:animEffect>
                                    <p:anim calcmode="lin" valueType="num">
                                      <p:cBhvr>
                                        <p:cTn id="45" dur="1000" fill="hold"/>
                                        <p:tgtEl>
                                          <p:spTgt spid="41"/>
                                        </p:tgtEl>
                                        <p:attrNameLst>
                                          <p:attrName>ppt_x</p:attrName>
                                        </p:attrNameLst>
                                      </p:cBhvr>
                                      <p:tavLst>
                                        <p:tav tm="0">
                                          <p:val>
                                            <p:strVal val="#ppt_x"/>
                                          </p:val>
                                        </p:tav>
                                        <p:tav tm="100000">
                                          <p:val>
                                            <p:strVal val="#ppt_x"/>
                                          </p:val>
                                        </p:tav>
                                      </p:tavLst>
                                    </p:anim>
                                    <p:anim calcmode="lin" valueType="num">
                                      <p:cBhvr>
                                        <p:cTn id="4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3" grpId="0"/>
      <p:bldP spid="35" grpId="0"/>
      <p:bldP spid="36" grpId="0"/>
      <p:bldP spid="3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custDataLst>
              <p:tags r:id="rId1"/>
            </p:custDataLst>
          </p:nvPr>
        </p:nvSpPr>
        <p:spPr>
          <a:xfrm>
            <a:off x="1044261" y="1122545"/>
            <a:ext cx="2220480" cy="461665"/>
          </a:xfrm>
          <a:prstGeom prst="rect">
            <a:avLst/>
          </a:prstGeom>
        </p:spPr>
        <p:txBody>
          <a:bodyPr wrap="none" lIns="91438" tIns="45719" rIns="91438" bIns="45719">
            <a:spAutoFit/>
          </a:bodyPr>
          <a:lstStyle/>
          <a:p>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a:t>
            </a:r>
            <a:r>
              <a:rPr lang="en-US" altLang="zh-CN" sz="2400" b="1" dirty="0">
                <a:solidFill>
                  <a:schemeClr val="accent6">
                    <a:lumMod val="75000"/>
                  </a:schemeClr>
                </a:solidFill>
                <a:latin typeface="微软雅黑" panose="020B0503020204020204" pitchFamily="34" charset="-122"/>
                <a:ea typeface="微软雅黑" panose="020B0503020204020204" pitchFamily="34" charset="-122"/>
              </a:rPr>
              <a:t>3</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）禹的事迹</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 Box 7"/>
          <p:cNvSpPr txBox="1">
            <a:spLocks noChangeArrowheads="1"/>
          </p:cNvSpPr>
          <p:nvPr>
            <p:custDataLst>
              <p:tags r:id="rId2"/>
            </p:custDataLst>
          </p:nvPr>
        </p:nvSpPr>
        <p:spPr bwMode="auto">
          <a:xfrm>
            <a:off x="1176634" y="1684218"/>
            <a:ext cx="4680520" cy="461665"/>
          </a:xfrm>
          <a:prstGeom prst="rect">
            <a:avLst/>
          </a:prstGeom>
          <a:noFill/>
          <a:ln w="9525">
            <a:noFill/>
            <a:miter lim="800000"/>
          </a:ln>
          <a:effectLst/>
        </p:spPr>
        <p:txBody>
          <a:bodyPr wrap="square" lIns="91438" tIns="45719" rIns="91438" bIns="45719">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治理洪水，解除水患。</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 Box 4"/>
          <p:cNvSpPr txBox="1"/>
          <p:nvPr>
            <p:custDataLst>
              <p:tags r:id="rId3"/>
            </p:custDataLst>
          </p:nvPr>
        </p:nvSpPr>
        <p:spPr>
          <a:xfrm>
            <a:off x="5266318" y="2089439"/>
            <a:ext cx="1567117" cy="830997"/>
          </a:xfrm>
          <a:prstGeom prst="rect">
            <a:avLst/>
          </a:prstGeom>
          <a:noFill/>
          <a:ln w="9525">
            <a:noFill/>
          </a:ln>
        </p:spPr>
        <p:txBody>
          <a:bodyPr wrap="squar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三过其门而不入”</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AutoShape 5"/>
          <p:cNvSpPr/>
          <p:nvPr>
            <p:custDataLst>
              <p:tags r:id="rId4"/>
            </p:custDataLst>
          </p:nvPr>
        </p:nvSpPr>
        <p:spPr>
          <a:xfrm>
            <a:off x="7151239" y="2295361"/>
            <a:ext cx="732235" cy="48577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Box 6"/>
          <p:cNvSpPr txBox="1"/>
          <p:nvPr>
            <p:custDataLst>
              <p:tags r:id="rId5"/>
            </p:custDataLst>
          </p:nvPr>
        </p:nvSpPr>
        <p:spPr>
          <a:xfrm>
            <a:off x="7958823" y="5111622"/>
            <a:ext cx="3262432" cy="830997"/>
          </a:xfrm>
          <a:prstGeom prst="rect">
            <a:avLst/>
          </a:prstGeom>
          <a:noFill/>
          <a:ln w="9525">
            <a:noFill/>
          </a:ln>
        </p:spPr>
        <p:txBody>
          <a:bodyPr wrap="non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zh-CN" altLang="en-US" sz="2400" b="1">
                <a:solidFill>
                  <a:schemeClr val="tx1">
                    <a:lumMod val="75000"/>
                    <a:lumOff val="25000"/>
                  </a:schemeClr>
                </a:solidFill>
                <a:latin typeface="微软雅黑" panose="020B0503020204020204" pitchFamily="34" charset="-122"/>
                <a:ea typeface="微软雅黑" panose="020B0503020204020204" pitchFamily="34" charset="-122"/>
              </a:rPr>
              <a:t>人与自然应和谐相处，</a:t>
            </a:r>
            <a:endParaRPr lang="zh-CN" altLang="en-US" sz="2400" b="1">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eaLnBrk="1" hangingPunct="1">
              <a:spcBef>
                <a:spcPct val="0"/>
              </a:spcBef>
              <a:buNone/>
            </a:pPr>
            <a:r>
              <a:rPr lang="zh-CN" altLang="en-US" sz="2400" b="1">
                <a:solidFill>
                  <a:schemeClr val="tx1">
                    <a:lumMod val="75000"/>
                    <a:lumOff val="25000"/>
                  </a:schemeClr>
                </a:solidFill>
                <a:latin typeface="微软雅黑" panose="020B0503020204020204" pitchFamily="34" charset="-122"/>
                <a:ea typeface="微软雅黑" panose="020B0503020204020204" pitchFamily="34" charset="-122"/>
              </a:rPr>
              <a:t>人们应树立环保意识</a:t>
            </a:r>
            <a:endParaRPr lang="zh-CN" altLang="en-US"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 Box 7"/>
          <p:cNvSpPr txBox="1"/>
          <p:nvPr>
            <p:custDataLst>
              <p:tags r:id="rId6"/>
            </p:custDataLst>
          </p:nvPr>
        </p:nvSpPr>
        <p:spPr>
          <a:xfrm>
            <a:off x="5191214" y="5051467"/>
            <a:ext cx="1904297" cy="830997"/>
          </a:xfrm>
          <a:prstGeom prst="rect">
            <a:avLst/>
          </a:prstGeom>
          <a:noFill/>
          <a:ln w="9525">
            <a:noFill/>
          </a:ln>
        </p:spPr>
        <p:txBody>
          <a:bodyPr wrap="squar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zh-CN" altLang="en-US" sz="2400" b="1">
                <a:solidFill>
                  <a:schemeClr val="tx1">
                    <a:lumMod val="75000"/>
                    <a:lumOff val="25000"/>
                  </a:schemeClr>
                </a:solidFill>
                <a:latin typeface="微软雅黑" panose="020B0503020204020204" pitchFamily="34" charset="-122"/>
                <a:ea typeface="微软雅黑" panose="020B0503020204020204" pitchFamily="34" charset="-122"/>
              </a:rPr>
              <a:t>先民与自然抗争的史实</a:t>
            </a:r>
            <a:endParaRPr lang="zh-CN" altLang="en-US"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Box 8"/>
          <p:cNvSpPr txBox="1"/>
          <p:nvPr>
            <p:custDataLst>
              <p:tags r:id="rId7"/>
            </p:custDataLst>
          </p:nvPr>
        </p:nvSpPr>
        <p:spPr>
          <a:xfrm>
            <a:off x="7989419" y="2028326"/>
            <a:ext cx="3262428" cy="830995"/>
          </a:xfrm>
          <a:prstGeom prst="rect">
            <a:avLst/>
          </a:prstGeom>
          <a:noFill/>
          <a:ln w="9525">
            <a:noFill/>
          </a:ln>
        </p:spPr>
        <p:txBody>
          <a:bodyPr wrap="non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以身作则</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、无私奉献</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eaLnBrk="1" hangingPunct="1">
              <a:spcBef>
                <a:spcPct val="0"/>
              </a:spcBef>
              <a:buNone/>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坚持不懈的精神品质</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9"/>
          <p:cNvSpPr txBox="1"/>
          <p:nvPr>
            <p:custDataLst>
              <p:tags r:id="rId8"/>
            </p:custDataLst>
          </p:nvPr>
        </p:nvSpPr>
        <p:spPr>
          <a:xfrm>
            <a:off x="5161935" y="3532724"/>
            <a:ext cx="1775880" cy="830997"/>
          </a:xfrm>
          <a:prstGeom prst="rect">
            <a:avLst/>
          </a:prstGeom>
          <a:noFill/>
          <a:ln w="9525">
            <a:noFill/>
          </a:ln>
        </p:spPr>
        <p:txBody>
          <a:bodyPr wrap="squar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en-US" altLang="zh-CN" sz="24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400" b="1">
                <a:solidFill>
                  <a:schemeClr val="tx1">
                    <a:lumMod val="75000"/>
                    <a:lumOff val="25000"/>
                  </a:schemeClr>
                </a:solidFill>
                <a:latin typeface="微软雅黑" panose="020B0503020204020204" pitchFamily="34" charset="-122"/>
                <a:ea typeface="微软雅黑" panose="020B0503020204020204" pitchFamily="34" charset="-122"/>
              </a:rPr>
              <a:t>疏堵”结合的方法</a:t>
            </a:r>
            <a:endParaRPr lang="zh-CN" altLang="en-US"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Box 10"/>
          <p:cNvSpPr txBox="1"/>
          <p:nvPr>
            <p:custDataLst>
              <p:tags r:id="rId9"/>
            </p:custDataLst>
          </p:nvPr>
        </p:nvSpPr>
        <p:spPr>
          <a:xfrm>
            <a:off x="8020946" y="3703341"/>
            <a:ext cx="2954655" cy="461665"/>
          </a:xfrm>
          <a:prstGeom prst="rect">
            <a:avLst/>
          </a:prstGeom>
          <a:noFill/>
          <a:ln w="9525">
            <a:noFill/>
          </a:ln>
        </p:spPr>
        <p:txBody>
          <a:bodyPr wrap="none" lIns="91438" tIns="45719" rIns="91438" bIns="45719">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zh-CN" altLang="en-US" sz="2400" b="1">
                <a:solidFill>
                  <a:schemeClr val="tx1">
                    <a:lumMod val="75000"/>
                    <a:lumOff val="25000"/>
                  </a:schemeClr>
                </a:solidFill>
                <a:latin typeface="微软雅黑" panose="020B0503020204020204" pitchFamily="34" charset="-122"/>
                <a:ea typeface="微软雅黑" panose="020B0503020204020204" pitchFamily="34" charset="-122"/>
              </a:rPr>
              <a:t>方法得当，懂得创新</a:t>
            </a:r>
            <a:endParaRPr lang="zh-CN" altLang="en-US" sz="24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AutoShape 11"/>
          <p:cNvSpPr/>
          <p:nvPr>
            <p:custDataLst>
              <p:tags r:id="rId10"/>
            </p:custDataLst>
          </p:nvPr>
        </p:nvSpPr>
        <p:spPr>
          <a:xfrm>
            <a:off x="7186735" y="3721723"/>
            <a:ext cx="732235" cy="48577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AutoShape 12"/>
          <p:cNvSpPr/>
          <p:nvPr>
            <p:custDataLst>
              <p:tags r:id="rId11"/>
            </p:custDataLst>
          </p:nvPr>
        </p:nvSpPr>
        <p:spPr>
          <a:xfrm>
            <a:off x="7080496" y="5284234"/>
            <a:ext cx="732235" cy="485775"/>
          </a:xfrm>
          <a:prstGeom prst="notchedRightArrow">
            <a:avLst>
              <a:gd name="adj1" fmla="val 50000"/>
              <a:gd name="adj2" fmla="val 50245"/>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wrap="none" lIns="91438" tIns="45719" rIns="91438" bIns="45719"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endParaRPr lang="zh-CN" altLang="zh-CN" sz="1900" b="1">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Picture 2"/>
          <p:cNvPicPr>
            <a:picLocks noChangeAspect="1" noChangeArrowheads="1"/>
          </p:cNvPicPr>
          <p:nvPr>
            <p:custDataLst>
              <p:tags r:id="rId12"/>
            </p:custDataLst>
          </p:nvPr>
        </p:nvPicPr>
        <p:blipFill>
          <a:blip r:embed="rId13" cstate="print"/>
          <a:stretch>
            <a:fillRect/>
          </a:stretch>
        </p:blipFill>
        <p:spPr bwMode="auto">
          <a:xfrm>
            <a:off x="1312595" y="2538248"/>
            <a:ext cx="2758039" cy="3476109"/>
          </a:xfrm>
          <a:prstGeom prst="rect">
            <a:avLst/>
          </a:prstGeom>
          <a:noFill/>
        </p:spPr>
      </p:pic>
      <p:sp>
        <p:nvSpPr>
          <p:cNvPr id="41" name="Rectangle 5"/>
          <p:cNvSpPr>
            <a:spLocks noChangeArrowheads="1"/>
          </p:cNvSpPr>
          <p:nvPr>
            <p:custDataLst>
              <p:tags r:id="rId14"/>
            </p:custDataLst>
          </p:nvPr>
        </p:nvSpPr>
        <p:spPr bwMode="auto">
          <a:xfrm>
            <a:off x="2140040" y="2592181"/>
            <a:ext cx="1800225" cy="646331"/>
          </a:xfrm>
          <a:prstGeom prst="rect">
            <a:avLst/>
          </a:prstGeom>
          <a:noFill/>
          <a:ln w="9525">
            <a:noFill/>
            <a:miter lim="800000"/>
          </a:ln>
          <a:effectLst/>
        </p:spPr>
        <p:txBody>
          <a:bodyPr lIns="91438" tIns="45719" rIns="91438" bIns="45719" anchor="b">
            <a:spAutoFit/>
          </a:bodyPr>
          <a:lstStyle/>
          <a:p>
            <a:pPr algn="ctr"/>
            <a:r>
              <a:rPr lang="zh-CN" altLang="en-US" sz="3600" b="1">
                <a:solidFill>
                  <a:srgbClr val="660033"/>
                </a:solidFill>
                <a:latin typeface="微软雅黑" panose="020B0503020204020204" pitchFamily="34" charset="-122"/>
                <a:ea typeface="微软雅黑" panose="020B0503020204020204" pitchFamily="34" charset="-122"/>
              </a:rPr>
              <a:t>禹</a:t>
            </a:r>
            <a:endParaRPr lang="zh-CN" altLang="en-US" sz="3600" b="1">
              <a:solidFill>
                <a:srgbClr val="660033"/>
              </a:solidFill>
              <a:latin typeface="微软雅黑" panose="020B0503020204020204" pitchFamily="34" charset="-122"/>
              <a:ea typeface="微软雅黑" panose="020B0503020204020204" pitchFamily="34" charset="-122"/>
            </a:endParaRPr>
          </a:p>
        </p:txBody>
      </p:sp>
      <p:sp>
        <p:nvSpPr>
          <p:cNvPr id="42" name="圆角矩形 41"/>
          <p:cNvSpPr/>
          <p:nvPr>
            <p:custDataLst>
              <p:tags r:id="rId15"/>
            </p:custDataLst>
          </p:nvPr>
        </p:nvSpPr>
        <p:spPr>
          <a:xfrm>
            <a:off x="5191214" y="1915051"/>
            <a:ext cx="6030041" cy="4144528"/>
          </a:xfrm>
          <a:prstGeom prst="roundRect">
            <a:avLst>
              <a:gd name="adj" fmla="val 10645"/>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p:bldP spid="31" grpId="0" bldLvl="0" animBg="1"/>
      <p:bldP spid="32" grpId="0"/>
      <p:bldP spid="33" grpId="0"/>
      <p:bldP spid="34" grpId="0"/>
      <p:bldP spid="35" grpId="0"/>
      <p:bldP spid="36" grpId="0"/>
      <p:bldP spid="37" grpId="0" bldLvl="0" animBg="1"/>
      <p:bldP spid="38" grpId="0" bldLvl="0" animBg="1"/>
      <p:bldP spid="4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7"/>
          <p:cNvSpPr/>
          <p:nvPr>
            <p:custDataLst>
              <p:tags r:id="rId1"/>
            </p:custDataLst>
          </p:nvPr>
        </p:nvSpPr>
        <p:spPr>
          <a:xfrm>
            <a:off x="6686593" y="2987460"/>
            <a:ext cx="4849847" cy="3250797"/>
          </a:xfrm>
          <a:prstGeom prst="round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grpSp>
        <p:nvGrpSpPr>
          <p:cNvPr id="2" name="组合 1"/>
          <p:cNvGrpSpPr/>
          <p:nvPr>
            <p:custDataLst>
              <p:tags r:id="rId2"/>
            </p:custDataLst>
          </p:nvPr>
        </p:nvGrpSpPr>
        <p:grpSpPr>
          <a:xfrm>
            <a:off x="293577" y="515526"/>
            <a:ext cx="5847080" cy="6305551"/>
            <a:chOff x="1901" y="1127"/>
            <a:chExt cx="9208" cy="9930"/>
          </a:xfrm>
        </p:grpSpPr>
        <p:pic>
          <p:nvPicPr>
            <p:cNvPr id="34" name="图片 3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l="13436" t="8401" r="15399" b="7504"/>
            <a:stretch>
              <a:fillRect/>
            </a:stretch>
          </p:blipFill>
          <p:spPr>
            <a:xfrm>
              <a:off x="1901" y="1127"/>
              <a:ext cx="9209" cy="9931"/>
            </a:xfrm>
            <a:prstGeom prst="rect">
              <a:avLst/>
            </a:prstGeom>
          </p:spPr>
        </p:pic>
        <p:sp>
          <p:nvSpPr>
            <p:cNvPr id="33" name="矩形 32"/>
            <p:cNvSpPr/>
            <p:nvPr>
              <p:custDataLst>
                <p:tags r:id="rId5"/>
              </p:custDataLst>
            </p:nvPr>
          </p:nvSpPr>
          <p:spPr>
            <a:xfrm>
              <a:off x="2878" y="3121"/>
              <a:ext cx="7256" cy="6252"/>
            </a:xfrm>
            <a:prstGeom prst="rect">
              <a:avLst/>
            </a:prstGeom>
          </p:spPr>
          <p:txBody>
            <a:bodyPr wrap="square">
              <a:spAutoFit/>
            </a:bodyPr>
            <a:lstStyle/>
            <a:p>
              <a:r>
                <a:rPr lang="zh-CN" altLang="en-US" sz="2800" dirty="0">
                  <a:latin typeface="华文新魏" panose="02010800040101010101" charset="-122"/>
                  <a:ea typeface="华文新魏" panose="02010800040101010101" charset="-122"/>
                </a:rPr>
                <a:t>     </a:t>
              </a:r>
              <a:r>
                <a:rPr lang="zh-CN" altLang="en-US" sz="2800" dirty="0" smtClean="0">
                  <a:latin typeface="华文新魏" panose="02010800040101010101" charset="-122"/>
                  <a:ea typeface="华文新魏" panose="02010800040101010101" charset="-122"/>
                </a:rPr>
                <a:t> </a:t>
              </a:r>
              <a:r>
                <a:rPr lang="zh-CN" altLang="en-US" sz="2800" dirty="0" smtClean="0">
                  <a:solidFill>
                    <a:schemeClr val="tx1">
                      <a:lumMod val="75000"/>
                      <a:lumOff val="25000"/>
                    </a:schemeClr>
                  </a:solidFill>
                  <a:latin typeface="楷体" panose="02010609060101010101" pitchFamily="49" charset="-122"/>
                  <a:ea typeface="楷体" panose="02010609060101010101" pitchFamily="49" charset="-122"/>
                </a:rPr>
                <a:t>“禅”</a:t>
              </a:r>
              <a:r>
                <a:rPr lang="zh-CN" altLang="en-US" sz="2800" dirty="0">
                  <a:solidFill>
                    <a:schemeClr val="tx1">
                      <a:lumMod val="75000"/>
                      <a:lumOff val="25000"/>
                    </a:schemeClr>
                  </a:solidFill>
                  <a:latin typeface="楷体" panose="02010609060101010101" pitchFamily="49" charset="-122"/>
                  <a:ea typeface="楷体" panose="02010609060101010101" pitchFamily="49" charset="-122"/>
                </a:rPr>
                <a:t>意为“在祖宗面前大力推荐”，“让”指“让出帝位”。</a:t>
              </a:r>
              <a:endParaRPr lang="en-US" altLang="zh-CN" sz="2800" dirty="0">
                <a:solidFill>
                  <a:schemeClr val="tx1">
                    <a:lumMod val="75000"/>
                    <a:lumOff val="25000"/>
                  </a:schemeClr>
                </a:solidFill>
                <a:latin typeface="楷体" panose="02010609060101010101" pitchFamily="49" charset="-122"/>
                <a:ea typeface="楷体" panose="02010609060101010101" pitchFamily="49" charset="-122"/>
              </a:endParaRPr>
            </a:p>
            <a:p>
              <a:r>
                <a:rPr lang="en-US" altLang="zh-CN" sz="2800" dirty="0">
                  <a:solidFill>
                    <a:schemeClr val="tx1">
                      <a:lumMod val="75000"/>
                      <a:lumOff val="25000"/>
                    </a:schemeClr>
                  </a:solidFill>
                  <a:latin typeface="楷体" panose="02010609060101010101" pitchFamily="49" charset="-122"/>
                  <a:ea typeface="楷体" panose="02010609060101010101" pitchFamily="49" charset="-122"/>
                </a:rPr>
                <a:t>    </a:t>
              </a:r>
              <a:r>
                <a:rPr lang="zh-CN" altLang="zh-CN" sz="2800" dirty="0">
                  <a:solidFill>
                    <a:schemeClr val="tx1">
                      <a:lumMod val="75000"/>
                      <a:lumOff val="25000"/>
                    </a:schemeClr>
                  </a:solidFill>
                  <a:latin typeface="楷体" panose="02010609060101010101" pitchFamily="49" charset="-122"/>
                  <a:ea typeface="楷体" panose="02010609060101010101" pitchFamily="49" charset="-122"/>
                </a:rPr>
                <a:t>尧年老的</a:t>
              </a:r>
              <a:r>
                <a:rPr lang="zh-CN" altLang="zh-CN" sz="2800" dirty="0" smtClean="0">
                  <a:solidFill>
                    <a:schemeClr val="tx1">
                      <a:lumMod val="75000"/>
                      <a:lumOff val="25000"/>
                    </a:schemeClr>
                  </a:solidFill>
                  <a:latin typeface="楷体" panose="02010609060101010101" pitchFamily="49" charset="-122"/>
                  <a:ea typeface="楷体" panose="02010609060101010101" pitchFamily="49" charset="-122"/>
                </a:rPr>
                <a:t>时候</a:t>
              </a:r>
              <a:r>
                <a:rPr lang="zh-CN" altLang="en-US" sz="2800" dirty="0" smtClean="0">
                  <a:solidFill>
                    <a:schemeClr val="tx1">
                      <a:lumMod val="75000"/>
                      <a:lumOff val="25000"/>
                    </a:schemeClr>
                  </a:solidFill>
                  <a:latin typeface="楷体" panose="02010609060101010101" pitchFamily="49" charset="-122"/>
                  <a:ea typeface="楷体" panose="02010609060101010101" pitchFamily="49" charset="-122"/>
                </a:rPr>
                <a:t>，</a:t>
              </a:r>
              <a:r>
                <a:rPr lang="zh-CN" altLang="zh-CN" sz="2800" dirty="0" smtClean="0">
                  <a:solidFill>
                    <a:schemeClr val="tx1">
                      <a:lumMod val="75000"/>
                      <a:lumOff val="25000"/>
                    </a:schemeClr>
                  </a:solidFill>
                  <a:latin typeface="楷体" panose="02010609060101010101" pitchFamily="49" charset="-122"/>
                  <a:ea typeface="楷体" panose="02010609060101010101" pitchFamily="49" charset="-122"/>
                </a:rPr>
                <a:t>在征</a:t>
              </a:r>
              <a:r>
                <a:rPr lang="zh-CN" altLang="en-US" sz="2800" dirty="0" smtClean="0">
                  <a:solidFill>
                    <a:schemeClr val="tx1">
                      <a:lumMod val="75000"/>
                      <a:lumOff val="25000"/>
                    </a:schemeClr>
                  </a:solidFill>
                  <a:latin typeface="楷体" panose="02010609060101010101" pitchFamily="49" charset="-122"/>
                  <a:ea typeface="楷体" panose="02010609060101010101" pitchFamily="49" charset="-122"/>
                </a:rPr>
                <a:t>求了</a:t>
              </a:r>
              <a:r>
                <a:rPr lang="zh-CN" altLang="zh-CN" sz="2800" dirty="0" smtClean="0">
                  <a:solidFill>
                    <a:schemeClr val="tx1">
                      <a:lumMod val="75000"/>
                      <a:lumOff val="25000"/>
                    </a:schemeClr>
                  </a:solidFill>
                  <a:latin typeface="楷体" panose="02010609060101010101" pitchFamily="49" charset="-122"/>
                  <a:ea typeface="楷体" panose="02010609060101010101" pitchFamily="49" charset="-122"/>
                </a:rPr>
                <a:t>各部落的</a:t>
              </a:r>
              <a:r>
                <a:rPr lang="zh-CN" altLang="zh-CN" sz="2800" dirty="0">
                  <a:solidFill>
                    <a:schemeClr val="tx1">
                      <a:lumMod val="75000"/>
                      <a:lumOff val="25000"/>
                    </a:schemeClr>
                  </a:solidFill>
                  <a:latin typeface="楷体" panose="02010609060101010101" pitchFamily="49" charset="-122"/>
                  <a:ea typeface="楷体" panose="02010609060101010101" pitchFamily="49" charset="-122"/>
                </a:rPr>
                <a:t>意见后</a:t>
              </a:r>
              <a:r>
                <a:rPr lang="zh-CN" altLang="zh-CN" sz="2800" dirty="0" smtClean="0">
                  <a:solidFill>
                    <a:schemeClr val="tx1">
                      <a:lumMod val="75000"/>
                      <a:lumOff val="25000"/>
                    </a:schemeClr>
                  </a:solidFill>
                  <a:latin typeface="楷体" panose="02010609060101010101" pitchFamily="49" charset="-122"/>
                  <a:ea typeface="楷体" panose="02010609060101010101" pitchFamily="49" charset="-122"/>
                </a:rPr>
                <a:t>，</a:t>
              </a:r>
              <a:r>
                <a:rPr lang="zh-CN" altLang="en-US" sz="2800" dirty="0" smtClean="0">
                  <a:solidFill>
                    <a:schemeClr val="tx1">
                      <a:lumMod val="75000"/>
                      <a:lumOff val="25000"/>
                    </a:schemeClr>
                  </a:solidFill>
                  <a:latin typeface="楷体" panose="02010609060101010101" pitchFamily="49" charset="-122"/>
                  <a:ea typeface="楷体" panose="02010609060101010101" pitchFamily="49" charset="-122"/>
                </a:rPr>
                <a:t>推举</a:t>
              </a:r>
              <a:r>
                <a:rPr lang="zh-CN" altLang="zh-CN" sz="2800" dirty="0" smtClean="0">
                  <a:solidFill>
                    <a:schemeClr val="tx1">
                      <a:lumMod val="75000"/>
                      <a:lumOff val="25000"/>
                    </a:schemeClr>
                  </a:solidFill>
                  <a:latin typeface="楷体" panose="02010609060101010101" pitchFamily="49" charset="-122"/>
                  <a:ea typeface="楷体" panose="02010609060101010101" pitchFamily="49" charset="-122"/>
                </a:rPr>
                <a:t>舜</a:t>
              </a:r>
              <a:r>
                <a:rPr lang="zh-CN" altLang="zh-CN" sz="2800" dirty="0">
                  <a:solidFill>
                    <a:schemeClr val="tx1">
                      <a:lumMod val="75000"/>
                      <a:lumOff val="25000"/>
                    </a:schemeClr>
                  </a:solidFill>
                  <a:latin typeface="楷体" panose="02010609060101010101" pitchFamily="49" charset="-122"/>
                  <a:ea typeface="楷体" panose="02010609060101010101" pitchFamily="49" charset="-122"/>
                </a:rPr>
                <a:t>做他的继承人。舜年老后，采取同样的方法，把位置传给了治水有功的禹。</a:t>
              </a:r>
              <a:endParaRPr lang="en-US" altLang="zh-CN" sz="2800" dirty="0">
                <a:solidFill>
                  <a:schemeClr val="tx1">
                    <a:lumMod val="75000"/>
                    <a:lumOff val="25000"/>
                  </a:schemeClr>
                </a:solidFill>
                <a:latin typeface="楷体" panose="02010609060101010101" pitchFamily="49" charset="-122"/>
                <a:ea typeface="楷体" panose="02010609060101010101" pitchFamily="49" charset="-122"/>
              </a:endParaRPr>
            </a:p>
            <a:p>
              <a:r>
                <a:rPr lang="en-US" altLang="zh-CN" sz="2800" dirty="0">
                  <a:solidFill>
                    <a:schemeClr val="tx1">
                      <a:lumMod val="75000"/>
                      <a:lumOff val="25000"/>
                    </a:schemeClr>
                  </a:solidFill>
                  <a:latin typeface="楷体" panose="02010609060101010101" pitchFamily="49" charset="-122"/>
                  <a:ea typeface="楷体" panose="02010609060101010101" pitchFamily="49" charset="-122"/>
                </a:rPr>
                <a:t>    </a:t>
              </a:r>
              <a:endParaRPr lang="zh-CN" altLang="en-US" sz="2800" dirty="0">
                <a:solidFill>
                  <a:schemeClr val="tx1">
                    <a:lumMod val="75000"/>
                    <a:lumOff val="25000"/>
                  </a:schemeClr>
                </a:solidFill>
                <a:latin typeface="华文新魏" panose="02010800040101010101" charset="-122"/>
                <a:ea typeface="华文新魏" panose="02010800040101010101" charset="-122"/>
              </a:endParaRPr>
            </a:p>
          </p:txBody>
        </p:sp>
      </p:grpSp>
      <p:sp>
        <p:nvSpPr>
          <p:cNvPr id="11" name="圆角矩形 10"/>
          <p:cNvSpPr/>
          <p:nvPr>
            <p:custDataLst>
              <p:tags r:id="rId6"/>
            </p:custDataLst>
          </p:nvPr>
        </p:nvSpPr>
        <p:spPr>
          <a:xfrm>
            <a:off x="6894494" y="1720172"/>
            <a:ext cx="3712015" cy="870067"/>
          </a:xfrm>
          <a:prstGeom prst="roundRect">
            <a:avLst>
              <a:gd name="adj" fmla="val 7872"/>
            </a:avLst>
          </a:prstGeom>
        </p:spPr>
        <p:style>
          <a:lnRef idx="3">
            <a:schemeClr val="lt1"/>
          </a:lnRef>
          <a:fillRef idx="1">
            <a:schemeClr val="accent6"/>
          </a:fillRef>
          <a:effectRef idx="1">
            <a:schemeClr val="accent6"/>
          </a:effectRef>
          <a:fontRef idx="minor">
            <a:schemeClr val="lt1"/>
          </a:fontRef>
        </p:style>
        <p:txBody>
          <a:bodyPr wrap="square" lIns="91438" tIns="45719" rIns="91438" bIns="45719">
            <a:spAutoFit/>
          </a:bodyPr>
          <a:lstStyle/>
          <a:p>
            <a:pPr algn="ctr"/>
            <a:r>
              <a:rPr lang="zh-CN" altLang="en-US" sz="2400" b="1" dirty="0">
                <a:latin typeface="微软雅黑" panose="020B0503020204020204" pitchFamily="34" charset="-122"/>
                <a:ea typeface="微软雅黑" panose="020B0503020204020204" pitchFamily="34" charset="-122"/>
                <a:sym typeface="+mn-ea"/>
              </a:rPr>
              <a:t>禅让制</a:t>
            </a:r>
            <a:endParaRPr lang="zh-CN" altLang="en-US" sz="2400" b="1" dirty="0">
              <a:latin typeface="微软雅黑" panose="020B0503020204020204" pitchFamily="34" charset="-122"/>
              <a:ea typeface="微软雅黑" panose="020B0503020204020204" pitchFamily="34" charset="-122"/>
              <a:sym typeface="+mn-ea"/>
            </a:endParaRPr>
          </a:p>
          <a:p>
            <a:pPr algn="ctr"/>
            <a:r>
              <a:rPr sz="2400" b="1" dirty="0" err="1" smtClean="0">
                <a:latin typeface="微软雅黑" panose="020B0503020204020204" pitchFamily="34" charset="-122"/>
                <a:ea typeface="微软雅黑" panose="020B0503020204020204" pitchFamily="34" charset="-122"/>
                <a:sym typeface="+mn-ea"/>
              </a:rPr>
              <a:t>联盟首领</a:t>
            </a:r>
            <a:r>
              <a:rPr lang="zh-CN" altLang="en-US" sz="2400" b="1" dirty="0" smtClean="0">
                <a:latin typeface="微软雅黑" panose="020B0503020204020204" pitchFamily="34" charset="-122"/>
                <a:ea typeface="微软雅黑" panose="020B0503020204020204" pitchFamily="34" charset="-122"/>
                <a:sym typeface="+mn-ea"/>
              </a:rPr>
              <a:t>传</a:t>
            </a:r>
            <a:r>
              <a:rPr sz="2400" b="1" dirty="0" err="1" smtClean="0">
                <a:latin typeface="微软雅黑" panose="020B0503020204020204" pitchFamily="34" charset="-122"/>
                <a:ea typeface="微软雅黑" panose="020B0503020204020204" pitchFamily="34" charset="-122"/>
                <a:sym typeface="+mn-ea"/>
              </a:rPr>
              <a:t>位给贤德之人</a:t>
            </a:r>
            <a:endParaRPr sz="2400" b="1" dirty="0">
              <a:latin typeface="微软雅黑" panose="020B0503020204020204" pitchFamily="34" charset="-122"/>
              <a:ea typeface="微软雅黑" panose="020B0503020204020204" pitchFamily="34" charset="-122"/>
              <a:sym typeface="+mn-ea"/>
            </a:endParaRPr>
          </a:p>
        </p:txBody>
      </p:sp>
      <p:sp>
        <p:nvSpPr>
          <p:cNvPr id="7" name="圆角矩形 6"/>
          <p:cNvSpPr/>
          <p:nvPr>
            <p:custDataLst>
              <p:tags r:id="rId7"/>
            </p:custDataLst>
          </p:nvPr>
        </p:nvSpPr>
        <p:spPr>
          <a:xfrm>
            <a:off x="3365608" y="3949606"/>
            <a:ext cx="573357" cy="473711"/>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8" name="圆角矩形 7"/>
          <p:cNvSpPr/>
          <p:nvPr>
            <p:custDataLst>
              <p:tags r:id="rId8"/>
            </p:custDataLst>
          </p:nvPr>
        </p:nvSpPr>
        <p:spPr>
          <a:xfrm>
            <a:off x="3435951" y="4805828"/>
            <a:ext cx="459054" cy="473711"/>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圆角矩形 8"/>
          <p:cNvSpPr/>
          <p:nvPr>
            <p:custDataLst>
              <p:tags r:id="rId9"/>
            </p:custDataLst>
          </p:nvPr>
        </p:nvSpPr>
        <p:spPr>
          <a:xfrm>
            <a:off x="1607736" y="3084345"/>
            <a:ext cx="537600" cy="473711"/>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 name="矩形 11"/>
          <p:cNvSpPr/>
          <p:nvPr>
            <p:custDataLst>
              <p:tags r:id="rId10"/>
            </p:custDataLst>
          </p:nvPr>
        </p:nvSpPr>
        <p:spPr>
          <a:xfrm>
            <a:off x="6325748" y="3000456"/>
            <a:ext cx="3562221" cy="695325"/>
          </a:xfrm>
          <a:prstGeom prst="rect">
            <a:avLst/>
          </a:prstGeom>
          <a:noFill/>
        </p:spPr>
        <p:txBody>
          <a:bodyPr wrap="square" lIns="121752" tIns="60876" rIns="121752" bIns="60876">
            <a:spAutoFit/>
          </a:bodyPr>
          <a:lstStyle/>
          <a:p>
            <a:r>
              <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lang="zh-CN" altLang="en-US"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禅让原则：</a:t>
            </a:r>
            <a:endPar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13" name="矩形 12"/>
          <p:cNvSpPr/>
          <p:nvPr>
            <p:custDataLst>
              <p:tags r:id="rId11"/>
            </p:custDataLst>
          </p:nvPr>
        </p:nvSpPr>
        <p:spPr>
          <a:xfrm>
            <a:off x="9302079" y="3056203"/>
            <a:ext cx="1152128" cy="624840"/>
          </a:xfrm>
          <a:prstGeom prst="rect">
            <a:avLst/>
          </a:prstGeom>
          <a:ln w="9525">
            <a:solidFill>
              <a:schemeClr val="tx1"/>
            </a:solidFill>
            <a:prstDash val="sysDot"/>
          </a:ln>
        </p:spPr>
        <p:txBody>
          <a:bodyPr wrap="square" lIns="91438" tIns="45719" rIns="91438" bIns="45719">
            <a:spAutoFit/>
          </a:bodyPr>
          <a:lstStyle/>
          <a:p>
            <a:r>
              <a:rPr lang="zh-CN" altLang="en-US" sz="3500" b="1">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贤德</a:t>
            </a:r>
            <a:endParaRPr lang="zh-CN" altLang="en-US" sz="3500" b="1">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2" name="矩形 21"/>
          <p:cNvSpPr/>
          <p:nvPr>
            <p:custDataLst>
              <p:tags r:id="rId12"/>
            </p:custDataLst>
          </p:nvPr>
        </p:nvSpPr>
        <p:spPr>
          <a:xfrm>
            <a:off x="6325748" y="3724996"/>
            <a:ext cx="3562221" cy="695325"/>
          </a:xfrm>
          <a:prstGeom prst="rect">
            <a:avLst/>
          </a:prstGeom>
          <a:noFill/>
        </p:spPr>
        <p:txBody>
          <a:bodyPr wrap="square" lIns="121752" tIns="60876" rIns="121752" bIns="60876">
            <a:spAutoFit/>
          </a:bodyPr>
          <a:lstStyle/>
          <a:p>
            <a:r>
              <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a:t>
            </a:r>
            <a:r>
              <a:rPr lang="zh-CN" altLang="en-US"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禅让实质：</a:t>
            </a:r>
            <a:endPar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3" name="矩形 22"/>
          <p:cNvSpPr/>
          <p:nvPr>
            <p:custDataLst>
              <p:tags r:id="rId13"/>
            </p:custDataLst>
          </p:nvPr>
        </p:nvSpPr>
        <p:spPr>
          <a:xfrm>
            <a:off x="6156380" y="4424001"/>
            <a:ext cx="5566455" cy="523218"/>
          </a:xfrm>
          <a:prstGeom prst="rect">
            <a:avLst/>
          </a:prstGeom>
          <a:ln w="9525">
            <a:solidFill>
              <a:schemeClr val="tx1"/>
            </a:solidFill>
            <a:prstDash val="sysDot"/>
          </a:ln>
        </p:spPr>
        <p:txBody>
          <a:bodyPr wrap="square" lIns="91438" tIns="45719" rIns="91438" bIns="45719">
            <a:spAutoFit/>
          </a:bodyPr>
          <a:lstStyle/>
          <a:p>
            <a:pPr lvl="0"/>
            <a:r>
              <a:rPr lang="zh-CN" altLang="en-US" sz="28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原始部落联盟民主推选首领的制度</a:t>
            </a:r>
            <a:endParaRPr lang="zh-CN" altLang="en-US" sz="28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4" name="矩形 23"/>
          <p:cNvSpPr/>
          <p:nvPr>
            <p:custDataLst>
              <p:tags r:id="rId14"/>
            </p:custDataLst>
          </p:nvPr>
        </p:nvSpPr>
        <p:spPr>
          <a:xfrm>
            <a:off x="6325748" y="5067360"/>
            <a:ext cx="3562221" cy="695325"/>
          </a:xfrm>
          <a:prstGeom prst="rect">
            <a:avLst/>
          </a:prstGeom>
          <a:noFill/>
        </p:spPr>
        <p:txBody>
          <a:bodyPr wrap="square" lIns="121752" tIns="60876" rIns="121752" bIns="60876">
            <a:spAutoFit/>
          </a:bodyPr>
          <a:lstStyle/>
          <a:p>
            <a:r>
              <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lang="zh-CN" altLang="en-US"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禅让概况：</a:t>
            </a:r>
            <a:endParaRPr lang="en-US" altLang="zh-CN" sz="3700" b="1">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5" name="矩形 24"/>
          <p:cNvSpPr/>
          <p:nvPr>
            <p:custDataLst>
              <p:tags r:id="rId15"/>
            </p:custDataLst>
          </p:nvPr>
        </p:nvSpPr>
        <p:spPr>
          <a:xfrm>
            <a:off x="9212544" y="5118752"/>
            <a:ext cx="2510291" cy="583565"/>
          </a:xfrm>
          <a:prstGeom prst="rect">
            <a:avLst/>
          </a:prstGeom>
          <a:ln w="9525">
            <a:solidFill>
              <a:schemeClr val="tx1"/>
            </a:solidFill>
            <a:prstDash val="sysDot"/>
          </a:ln>
        </p:spPr>
        <p:txBody>
          <a:bodyPr wrap="square" lIns="91438" tIns="45719" rIns="91438" bIns="45719">
            <a:spAutoFit/>
          </a:bodyPr>
          <a:lstStyle/>
          <a:p>
            <a:pPr lvl="0"/>
            <a:r>
              <a:rPr lang="zh-CN" altLang="en-US" sz="32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尧→舜→禹</a:t>
            </a:r>
            <a:endParaRPr lang="zh-CN" altLang="en-US" sz="32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7" grpId="0" bldLvl="0" animBg="1"/>
      <p:bldP spid="8" grpId="0" bldLvl="0" animBg="1"/>
      <p:bldP spid="9" grpId="0" bldLvl="0" animBg="1"/>
      <p:bldP spid="12" grpId="0"/>
      <p:bldP spid="13" grpId="0" bldLvl="0" animBg="1"/>
      <p:bldP spid="22" grpId="0"/>
      <p:bldP spid="23" grpId="0" bldLvl="0" animBg="1"/>
      <p:bldP spid="24" grpId="0"/>
      <p:bldP spid="2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900935" y="2622993"/>
            <a:ext cx="1415768" cy="2419763"/>
          </a:xfrm>
          <a:prstGeom prst="rect">
            <a:avLst/>
          </a:prstGeom>
          <a:noFill/>
        </p:spPr>
        <p:txBody>
          <a:bodyPr vert="eaVert" wrap="square" lIns="91438" tIns="45719" rIns="91438" bIns="45719" rtlCol="0">
            <a:spAutoFit/>
          </a:bodyPr>
          <a:lstStyle/>
          <a:p>
            <a:pPr algn="ctr" defTabSz="685800"/>
            <a:r>
              <a:rPr lang="zh-CN" altLang="zh-CN" sz="4000" b="1" dirty="0">
                <a:latin typeface="微软雅黑" panose="020B0503020204020204" pitchFamily="34" charset="-122"/>
                <a:ea typeface="微软雅黑" panose="020B0503020204020204" pitchFamily="34" charset="-122"/>
              </a:rPr>
              <a:t>中华文明的</a:t>
            </a:r>
            <a:r>
              <a:rPr lang="zh-CN" altLang="zh-CN" sz="4000" b="1" dirty="0" smtClean="0">
                <a:latin typeface="微软雅黑" panose="020B0503020204020204" pitchFamily="34" charset="-122"/>
                <a:ea typeface="微软雅黑" panose="020B0503020204020204" pitchFamily="34" charset="-122"/>
              </a:rPr>
              <a:t>起源</a:t>
            </a:r>
            <a:endParaRPr lang="zh-CN" altLang="en-US" sz="40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5" name="Left Brace 5"/>
          <p:cNvSpPr/>
          <p:nvPr>
            <p:custDataLst>
              <p:tags r:id="rId2"/>
            </p:custDataLst>
          </p:nvPr>
        </p:nvSpPr>
        <p:spPr>
          <a:xfrm>
            <a:off x="2509454" y="1911526"/>
            <a:ext cx="663626" cy="3777097"/>
          </a:xfrm>
          <a:prstGeom prst="leftBrace">
            <a:avLst>
              <a:gd name="adj1" fmla="val 107104"/>
              <a:gd name="adj2" fmla="val 50000"/>
            </a:avLst>
          </a:prstGeom>
          <a:ln w="57150">
            <a:solidFill>
              <a:schemeClr val="tx1"/>
            </a:solidFill>
          </a:ln>
        </p:spPr>
        <p:style>
          <a:lnRef idx="3">
            <a:schemeClr val="accent2"/>
          </a:lnRef>
          <a:fillRef idx="0">
            <a:schemeClr val="accent2"/>
          </a:fillRef>
          <a:effectRef idx="2">
            <a:schemeClr val="accent2"/>
          </a:effectRef>
          <a:fontRef idx="minor">
            <a:schemeClr val="tx1"/>
          </a:fontRef>
        </p:style>
        <p:txBody>
          <a:bodyPr lIns="91438" tIns="45719" rIns="91438" bIns="45719" anchor="t" anchorCtr="0"/>
          <a:lstStyle>
            <a:lvl1pPr marL="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1pPr>
            <a:lvl2pPr marL="4572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2pPr>
            <a:lvl3pPr marL="9144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3pPr>
            <a:lvl4pPr marL="13716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4pPr>
            <a:lvl5pPr marL="18288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5pPr>
          </a:lstStyle>
          <a:p>
            <a:pPr defTabSz="685800"/>
            <a:endParaRPr lang="zh-CN" altLang="en-US" b="1">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13" name="文本框 12"/>
          <p:cNvSpPr txBox="1"/>
          <p:nvPr>
            <p:custDataLst>
              <p:tags r:id="rId3"/>
            </p:custDataLst>
          </p:nvPr>
        </p:nvSpPr>
        <p:spPr>
          <a:xfrm>
            <a:off x="3259699" y="1745148"/>
            <a:ext cx="3747769" cy="523218"/>
          </a:xfrm>
          <a:prstGeom prst="rect">
            <a:avLst/>
          </a:prstGeom>
          <a:solidFill>
            <a:schemeClr val="accent4">
              <a:lumMod val="20000"/>
              <a:lumOff val="80000"/>
            </a:schemeClr>
          </a:solidFill>
        </p:spPr>
        <p:txBody>
          <a:bodyPr wrap="square" lIns="91438" tIns="45719" rIns="91438" bIns="45719" rtlCol="0">
            <a:spAutoFit/>
          </a:bodyPr>
          <a:lstStyle/>
          <a:p>
            <a:pPr algn="ctr" defTabSz="685800"/>
            <a:r>
              <a:rPr lang="zh-CN" altLang="en-US" sz="2800" b="1" dirty="0" smtClean="0">
                <a:solidFill>
                  <a:prstClr val="black"/>
                </a:solidFill>
                <a:latin typeface="微软雅黑" panose="020B0503020204020204" pitchFamily="34" charset="-122"/>
                <a:ea typeface="微软雅黑" panose="020B0503020204020204" pitchFamily="34" charset="-122"/>
                <a:cs typeface="Arial" panose="020B0604020202020204"/>
              </a:rPr>
              <a:t>早期</a:t>
            </a:r>
            <a:r>
              <a:rPr lang="zh-CN" altLang="en-US" sz="2800" b="1" dirty="0">
                <a:solidFill>
                  <a:prstClr val="black"/>
                </a:solidFill>
                <a:latin typeface="微软雅黑" panose="020B0503020204020204" pitchFamily="34" charset="-122"/>
                <a:ea typeface="微软雅黑" panose="020B0503020204020204" pitchFamily="34" charset="-122"/>
                <a:cs typeface="Arial" panose="020B0604020202020204"/>
              </a:rPr>
              <a:t>国家和文明的起源</a:t>
            </a:r>
            <a:endParaRPr lang="en-US" altLang="zh-CN" sz="28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15" name="文本框 14"/>
          <p:cNvSpPr txBox="1"/>
          <p:nvPr>
            <p:custDataLst>
              <p:tags r:id="rId4"/>
            </p:custDataLst>
          </p:nvPr>
        </p:nvSpPr>
        <p:spPr>
          <a:xfrm>
            <a:off x="3259699" y="5269299"/>
            <a:ext cx="3655100" cy="521971"/>
          </a:xfrm>
          <a:prstGeom prst="rect">
            <a:avLst/>
          </a:prstGeom>
          <a:solidFill>
            <a:schemeClr val="accent4">
              <a:lumMod val="20000"/>
              <a:lumOff val="80000"/>
            </a:schemeClr>
          </a:solidFill>
        </p:spPr>
        <p:txBody>
          <a:bodyPr wrap="square" lIns="91438" tIns="45719" rIns="91438" bIns="45719" rtlCol="0">
            <a:spAutoFit/>
          </a:bodyPr>
          <a:lstStyle/>
          <a:p>
            <a:pPr algn="ctr" defTabSz="685800"/>
            <a:r>
              <a:rPr lang="zh-CN" altLang="en-US" sz="2800" b="1" dirty="0" smtClean="0">
                <a:solidFill>
                  <a:prstClr val="black"/>
                </a:solidFill>
                <a:latin typeface="微软雅黑" panose="020B0503020204020204" pitchFamily="34" charset="-122"/>
                <a:ea typeface="微软雅黑" panose="020B0503020204020204" pitchFamily="34" charset="-122"/>
                <a:cs typeface="Arial" panose="020B0604020202020204"/>
              </a:rPr>
              <a:t>远古</a:t>
            </a:r>
            <a:r>
              <a:rPr lang="zh-CN" altLang="en-US" sz="2800" b="1" dirty="0">
                <a:solidFill>
                  <a:prstClr val="black"/>
                </a:solidFill>
                <a:latin typeface="微软雅黑" panose="020B0503020204020204" pitchFamily="34" charset="-122"/>
                <a:ea typeface="微软雅黑" panose="020B0503020204020204" pitchFamily="34" charset="-122"/>
                <a:cs typeface="Arial" panose="020B0604020202020204"/>
              </a:rPr>
              <a:t>的传说</a:t>
            </a:r>
            <a:endParaRPr lang="en-US" altLang="zh-CN" sz="28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19" name="Left Brace 5"/>
          <p:cNvSpPr/>
          <p:nvPr>
            <p:custDataLst>
              <p:tags r:id="rId5"/>
            </p:custDataLst>
          </p:nvPr>
        </p:nvSpPr>
        <p:spPr>
          <a:xfrm>
            <a:off x="7214279" y="1175462"/>
            <a:ext cx="425944" cy="1547291"/>
          </a:xfrm>
          <a:prstGeom prst="leftBrace">
            <a:avLst>
              <a:gd name="adj1" fmla="val 107104"/>
              <a:gd name="adj2" fmla="val 50000"/>
            </a:avLst>
          </a:prstGeom>
          <a:noFill/>
          <a:ln w="38100">
            <a:solidFill>
              <a:schemeClr val="tx1"/>
            </a:solidFill>
            <a:round/>
          </a:ln>
        </p:spPr>
        <p:txBody>
          <a:bodyPr lIns="91438" tIns="45719" rIns="91438" bIns="45719" anchor="t" anchorCtr="0"/>
          <a:lstStyle>
            <a:lvl1pPr marL="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1pPr>
            <a:lvl2pPr marL="4572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2pPr>
            <a:lvl3pPr marL="9144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3pPr>
            <a:lvl4pPr marL="13716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4pPr>
            <a:lvl5pPr marL="18288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5pPr>
          </a:lstStyle>
          <a:p>
            <a:pPr defTabSz="685800"/>
            <a:endParaRPr lang="zh-CN" altLang="en-US" b="1">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27" name="文本框 26"/>
          <p:cNvSpPr txBox="1"/>
          <p:nvPr>
            <p:custDataLst>
              <p:tags r:id="rId6"/>
            </p:custDataLst>
          </p:nvPr>
        </p:nvSpPr>
        <p:spPr>
          <a:xfrm>
            <a:off x="7599261" y="1058543"/>
            <a:ext cx="3208651" cy="1754327"/>
          </a:xfrm>
          <a:prstGeom prst="rect">
            <a:avLst/>
          </a:prstGeom>
          <a:noFill/>
        </p:spPr>
        <p:txBody>
          <a:bodyPr wrap="square" lIns="91438" tIns="45719" rIns="91438" bIns="45719" rtlCol="0">
            <a:spAutoFit/>
          </a:bodyPr>
          <a:lstStyle/>
          <a:p>
            <a:pPr defTabSz="685800">
              <a:lnSpc>
                <a:spcPct val="150000"/>
              </a:lnSpc>
            </a:pPr>
            <a:r>
              <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rPr>
              <a:t>早期城市逐步形成</a:t>
            </a:r>
            <a:endPar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endParaRPr>
          </a:p>
          <a:p>
            <a:pPr defTabSz="685800">
              <a:lnSpc>
                <a:spcPct val="150000"/>
              </a:lnSpc>
            </a:pPr>
            <a:r>
              <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rPr>
              <a:t>社会分化加剧</a:t>
            </a:r>
            <a:endParaRPr lang="en-US" altLang="zh-CN" sz="2400" b="1" dirty="0">
              <a:solidFill>
                <a:prstClr val="black"/>
              </a:solidFill>
              <a:latin typeface="微软雅黑" panose="020B0503020204020204" pitchFamily="34" charset="-122"/>
              <a:ea typeface="微软雅黑" panose="020B0503020204020204" pitchFamily="34" charset="-122"/>
              <a:cs typeface="Arial" panose="020B0604020202020204"/>
            </a:endParaRPr>
          </a:p>
          <a:p>
            <a:pPr marL="257175" indent="-257175" defTabSz="685800">
              <a:lnSpc>
                <a:spcPct val="150000"/>
              </a:lnSpc>
            </a:pPr>
            <a:r>
              <a:rPr lang="zh-CN" altLang="en-US" sz="2400" b="1" dirty="0" smtClean="0">
                <a:solidFill>
                  <a:prstClr val="black"/>
                </a:solidFill>
                <a:latin typeface="微软雅黑" panose="020B0503020204020204" pitchFamily="34" charset="-122"/>
                <a:ea typeface="微软雅黑" panose="020B0503020204020204" pitchFamily="34" charset="-122"/>
                <a:cs typeface="Arial" panose="020B0604020202020204"/>
              </a:rPr>
              <a:t>早期</a:t>
            </a:r>
            <a:r>
              <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rPr>
              <a:t>国家形成</a:t>
            </a:r>
            <a:endPar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34" name="Left Brace 5"/>
          <p:cNvSpPr/>
          <p:nvPr>
            <p:custDataLst>
              <p:tags r:id="rId7"/>
            </p:custDataLst>
          </p:nvPr>
        </p:nvSpPr>
        <p:spPr>
          <a:xfrm>
            <a:off x="7170723" y="5096293"/>
            <a:ext cx="425944" cy="882473"/>
          </a:xfrm>
          <a:prstGeom prst="leftBrace">
            <a:avLst>
              <a:gd name="adj1" fmla="val 88751"/>
              <a:gd name="adj2" fmla="val 50000"/>
            </a:avLst>
          </a:prstGeom>
          <a:noFill/>
          <a:ln w="38100">
            <a:solidFill>
              <a:schemeClr val="tx1"/>
            </a:solidFill>
            <a:round/>
          </a:ln>
        </p:spPr>
        <p:txBody>
          <a:bodyPr lIns="91438" tIns="45719" rIns="91438" bIns="45719" anchor="t" anchorCtr="0"/>
          <a:lstStyle>
            <a:lvl1pPr marL="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1pPr>
            <a:lvl2pPr marL="4572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2pPr>
            <a:lvl3pPr marL="9144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3pPr>
            <a:lvl4pPr marL="13716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4pPr>
            <a:lvl5pPr marL="18288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5pPr>
          </a:lstStyle>
          <a:p>
            <a:pPr defTabSz="685800"/>
            <a:endParaRPr lang="zh-CN" altLang="en-US" b="1">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35" name="文本框 34"/>
          <p:cNvSpPr txBox="1"/>
          <p:nvPr>
            <p:custDataLst>
              <p:tags r:id="rId8"/>
            </p:custDataLst>
          </p:nvPr>
        </p:nvSpPr>
        <p:spPr>
          <a:xfrm>
            <a:off x="7640223" y="4870000"/>
            <a:ext cx="4198537" cy="1200328"/>
          </a:xfrm>
          <a:prstGeom prst="rect">
            <a:avLst/>
          </a:prstGeom>
          <a:noFill/>
        </p:spPr>
        <p:txBody>
          <a:bodyPr wrap="square" lIns="91438" tIns="45719" rIns="91438" bIns="45719" rtlCol="0">
            <a:spAutoFit/>
          </a:bodyPr>
          <a:lstStyle/>
          <a:p>
            <a:pPr defTabSz="685800">
              <a:lnSpc>
                <a:spcPct val="150000"/>
              </a:lnSpc>
            </a:pPr>
            <a:r>
              <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rPr>
              <a:t>部落联盟时期</a:t>
            </a:r>
            <a:endParaRPr lang="en-US" altLang="zh-CN" sz="2400" b="1" dirty="0">
              <a:solidFill>
                <a:srgbClr val="C00000"/>
              </a:solidFill>
              <a:latin typeface="微软雅黑" panose="020B0503020204020204" pitchFamily="34" charset="-122"/>
              <a:ea typeface="微软雅黑" panose="020B0503020204020204" pitchFamily="34" charset="-122"/>
              <a:cs typeface="Arial" panose="020B0604020202020204"/>
            </a:endParaRPr>
          </a:p>
          <a:p>
            <a:pPr marL="257175" indent="-257175" defTabSz="685800">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Arial" panose="020B0604020202020204"/>
              </a:rPr>
              <a:t>尧舜</a:t>
            </a:r>
            <a:r>
              <a:rPr lang="zh-CN" altLang="en-US" sz="2400" b="1" dirty="0">
                <a:solidFill>
                  <a:srgbClr val="C00000"/>
                </a:solidFill>
                <a:latin typeface="微软雅黑" panose="020B0503020204020204" pitchFamily="34" charset="-122"/>
                <a:ea typeface="微软雅黑" panose="020B0503020204020204" pitchFamily="34" charset="-122"/>
                <a:cs typeface="Arial" panose="020B0604020202020204"/>
              </a:rPr>
              <a:t>禹的禅让制</a:t>
            </a:r>
            <a:endParaRPr lang="zh-CN" altLang="en-US" sz="24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36" name="文本框 35"/>
          <p:cNvSpPr txBox="1"/>
          <p:nvPr>
            <p:custDataLst>
              <p:tags r:id="rId9"/>
            </p:custDataLst>
          </p:nvPr>
        </p:nvSpPr>
        <p:spPr>
          <a:xfrm>
            <a:off x="3259699" y="3571266"/>
            <a:ext cx="3655100" cy="523218"/>
          </a:xfrm>
          <a:prstGeom prst="rect">
            <a:avLst/>
          </a:prstGeom>
          <a:solidFill>
            <a:schemeClr val="accent4">
              <a:lumMod val="20000"/>
              <a:lumOff val="80000"/>
            </a:schemeClr>
          </a:solidFill>
        </p:spPr>
        <p:txBody>
          <a:bodyPr wrap="square" lIns="91438" tIns="45719" rIns="91438" bIns="45719" rtlCol="0">
            <a:spAutoFit/>
          </a:bodyPr>
          <a:lstStyle/>
          <a:p>
            <a:pPr algn="ctr" defTabSz="685800"/>
            <a:r>
              <a:rPr lang="zh-CN" altLang="en-US" sz="2800" b="1" dirty="0" smtClean="0">
                <a:solidFill>
                  <a:prstClr val="black"/>
                </a:solidFill>
                <a:latin typeface="微软雅黑" panose="020B0503020204020204" pitchFamily="34" charset="-122"/>
                <a:ea typeface="微软雅黑" panose="020B0503020204020204" pitchFamily="34" charset="-122"/>
                <a:cs typeface="Arial" panose="020B0604020202020204"/>
              </a:rPr>
              <a:t>良</a:t>
            </a:r>
            <a:r>
              <a:rPr lang="zh-CN" altLang="en-US" sz="2800" b="1" dirty="0">
                <a:solidFill>
                  <a:prstClr val="black"/>
                </a:solidFill>
                <a:latin typeface="微软雅黑" panose="020B0503020204020204" pitchFamily="34" charset="-122"/>
                <a:ea typeface="微软雅黑" panose="020B0503020204020204" pitchFamily="34" charset="-122"/>
                <a:cs typeface="Arial" panose="020B0604020202020204"/>
              </a:rPr>
              <a:t>渚古城与陶寺都城</a:t>
            </a:r>
            <a:endParaRPr lang="en-US" altLang="zh-CN" sz="2800" b="1" dirty="0">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37" name="Left Brace 5"/>
          <p:cNvSpPr/>
          <p:nvPr>
            <p:custDataLst>
              <p:tags r:id="rId10"/>
            </p:custDataLst>
          </p:nvPr>
        </p:nvSpPr>
        <p:spPr>
          <a:xfrm>
            <a:off x="7170723" y="3283875"/>
            <a:ext cx="425944" cy="980393"/>
          </a:xfrm>
          <a:prstGeom prst="leftBrace">
            <a:avLst>
              <a:gd name="adj1" fmla="val 107104"/>
              <a:gd name="adj2" fmla="val 50000"/>
            </a:avLst>
          </a:prstGeom>
          <a:noFill/>
          <a:ln w="38100">
            <a:solidFill>
              <a:schemeClr val="tx1"/>
            </a:solidFill>
            <a:round/>
          </a:ln>
        </p:spPr>
        <p:txBody>
          <a:bodyPr lIns="91438" tIns="45719" rIns="91438" bIns="45719" anchor="t" anchorCtr="0"/>
          <a:lstStyle>
            <a:lvl1pPr marL="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1pPr>
            <a:lvl2pPr marL="4572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2pPr>
            <a:lvl3pPr marL="9144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3pPr>
            <a:lvl4pPr marL="13716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4pPr>
            <a:lvl5pPr marL="1828800" indent="0" algn="l" defTabSz="914400" eaLnBrk="1" fontAlgn="base" hangingPunct="1">
              <a:lnSpc>
                <a:spcPct val="100000"/>
              </a:lnSpc>
              <a:spcBef>
                <a:spcPct val="0"/>
              </a:spcBef>
              <a:spcAft>
                <a:spcPct val="0"/>
              </a:spcAft>
              <a:buClrTx/>
              <a:buSzTx/>
              <a:buNone/>
              <a:defRPr lang="zh-CN" altLang="en-US" sz="1800" b="0" i="0" u="none" baseline="0">
                <a:solidFill>
                  <a:schemeClr val="tx1"/>
                </a:solidFill>
                <a:latin typeface="Segoe UI" panose="020B0502040204020203" pitchFamily="34" charset="0"/>
                <a:ea typeface="微软雅黑" panose="020B0503020204020204" pitchFamily="34" charset="-122"/>
              </a:defRPr>
            </a:lvl5pPr>
          </a:lstStyle>
          <a:p>
            <a:pPr defTabSz="685800"/>
            <a:endParaRPr lang="zh-CN" altLang="en-US" b="1">
              <a:solidFill>
                <a:prstClr val="black"/>
              </a:solidFill>
              <a:latin typeface="微软雅黑" panose="020B0503020204020204" pitchFamily="34" charset="-122"/>
              <a:ea typeface="微软雅黑" panose="020B0503020204020204" pitchFamily="34" charset="-122"/>
              <a:cs typeface="Arial" panose="020B0604020202020204"/>
            </a:endParaRPr>
          </a:p>
        </p:txBody>
      </p:sp>
      <p:sp>
        <p:nvSpPr>
          <p:cNvPr id="39" name="文本框 38"/>
          <p:cNvSpPr txBox="1"/>
          <p:nvPr>
            <p:custDataLst>
              <p:tags r:id="rId11"/>
            </p:custDataLst>
          </p:nvPr>
        </p:nvSpPr>
        <p:spPr>
          <a:xfrm>
            <a:off x="7170027" y="3107494"/>
            <a:ext cx="3620301" cy="1200327"/>
          </a:xfrm>
          <a:prstGeom prst="rect">
            <a:avLst/>
          </a:prstGeom>
          <a:noFill/>
        </p:spPr>
        <p:txBody>
          <a:bodyPr wrap="square" lIns="91438" tIns="45719" rIns="91438" bIns="45719" rtlCol="0">
            <a:spAutoFit/>
          </a:bodyPr>
          <a:lstStyle/>
          <a:p>
            <a:pPr marL="714375" lvl="1" indent="-257175" defTabSz="685800">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Arial" panose="020B0604020202020204"/>
              </a:rPr>
              <a:t>良</a:t>
            </a:r>
            <a:r>
              <a:rPr lang="zh-CN" altLang="en-US" sz="2400" b="1" dirty="0">
                <a:solidFill>
                  <a:srgbClr val="C00000"/>
                </a:solidFill>
                <a:latin typeface="微软雅黑" panose="020B0503020204020204" pitchFamily="34" charset="-122"/>
                <a:ea typeface="微软雅黑" panose="020B0503020204020204" pitchFamily="34" charset="-122"/>
                <a:cs typeface="Arial" panose="020B0604020202020204"/>
              </a:rPr>
              <a:t>渚</a:t>
            </a:r>
            <a:r>
              <a:rPr lang="zh-CN" altLang="en-US" sz="2400" b="1" dirty="0" smtClean="0">
                <a:solidFill>
                  <a:srgbClr val="C00000"/>
                </a:solidFill>
                <a:latin typeface="微软雅黑" panose="020B0503020204020204" pitchFamily="34" charset="-122"/>
                <a:ea typeface="微软雅黑" panose="020B0503020204020204" pitchFamily="34" charset="-122"/>
                <a:cs typeface="Arial" panose="020B0604020202020204"/>
              </a:rPr>
              <a:t>古城遗址</a:t>
            </a:r>
            <a:endParaRPr lang="en-US" altLang="zh-CN" sz="2400" b="1" dirty="0">
              <a:solidFill>
                <a:srgbClr val="C00000"/>
              </a:solidFill>
              <a:latin typeface="微软雅黑" panose="020B0503020204020204" pitchFamily="34" charset="-122"/>
              <a:ea typeface="微软雅黑" panose="020B0503020204020204" pitchFamily="34" charset="-122"/>
              <a:cs typeface="Arial" panose="020B0604020202020204"/>
            </a:endParaRPr>
          </a:p>
          <a:p>
            <a:pPr marL="714375" lvl="1" indent="-257175" defTabSz="685800">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cs typeface="Arial" panose="020B0604020202020204"/>
              </a:rPr>
              <a:t>陶</a:t>
            </a:r>
            <a:r>
              <a:rPr lang="zh-CN" altLang="en-US" sz="2400" b="1" dirty="0">
                <a:solidFill>
                  <a:srgbClr val="C00000"/>
                </a:solidFill>
                <a:latin typeface="微软雅黑" panose="020B0503020204020204" pitchFamily="34" charset="-122"/>
                <a:ea typeface="微软雅黑" panose="020B0503020204020204" pitchFamily="34" charset="-122"/>
                <a:cs typeface="Arial" panose="020B0604020202020204"/>
              </a:rPr>
              <a:t>寺</a:t>
            </a:r>
            <a:r>
              <a:rPr lang="zh-CN" altLang="en-US" sz="2400" b="1" dirty="0" smtClean="0">
                <a:solidFill>
                  <a:srgbClr val="C00000"/>
                </a:solidFill>
                <a:latin typeface="微软雅黑" panose="020B0503020204020204" pitchFamily="34" charset="-122"/>
                <a:ea typeface="微软雅黑" panose="020B0503020204020204" pitchFamily="34" charset="-122"/>
                <a:cs typeface="Arial" panose="020B0604020202020204"/>
              </a:rPr>
              <a:t>都城遗址</a:t>
            </a:r>
            <a:endParaRPr lang="zh-CN" altLang="en-US" sz="2400" b="1" dirty="0">
              <a:solidFill>
                <a:srgbClr val="C00000"/>
              </a:solidFill>
              <a:latin typeface="微软雅黑" panose="020B0503020204020204" pitchFamily="34" charset="-122"/>
              <a:ea typeface="微软雅黑" panose="020B0503020204020204" pitchFamily="34" charset="-122"/>
              <a:cs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2397760" y="2564553"/>
            <a:ext cx="7574280" cy="2400300"/>
          </a:xfrm>
          <a:prstGeom prst="rect">
            <a:avLst/>
          </a:prstGeom>
          <a:noFill/>
          <a:ln w="9525">
            <a:noFill/>
          </a:ln>
        </p:spPr>
        <p:txBody>
          <a:bodyPr lIns="121912" tIns="60956" rIns="121912" bIns="60956">
            <a:noAutofit/>
          </a:bodyPr>
          <a:lstStyle/>
          <a:p>
            <a:pPr indent="-609600" defTabSz="914400">
              <a:lnSpc>
                <a:spcPct val="150000"/>
              </a:lnSpc>
            </a:pPr>
            <a:r>
              <a:rPr lang="en-US" altLang="zh-CN" sz="3200" u="none" dirty="0">
                <a:solidFill>
                  <a:prstClr val="white"/>
                </a:solidFill>
                <a:latin typeface="黑体" panose="02010609060101010101" pitchFamily="49" charset="-122"/>
                <a:ea typeface="黑体" panose="02010609060101010101" pitchFamily="49" charset="-122"/>
                <a:cs typeface="黑体" panose="02010609060101010101" pitchFamily="49" charset="-122"/>
              </a:rPr>
              <a:t>1.</a:t>
            </a:r>
            <a:r>
              <a:rPr lang="zh-CN" altLang="en-US" sz="3200" u="none" dirty="0">
                <a:solidFill>
                  <a:prstClr val="white"/>
                </a:solidFill>
                <a:latin typeface="黑体" panose="02010609060101010101" pitchFamily="49" charset="-122"/>
                <a:ea typeface="黑体" panose="02010609060101010101" pitchFamily="49" charset="-122"/>
                <a:cs typeface="黑体" panose="02010609060101010101" pitchFamily="49" charset="-122"/>
              </a:rPr>
              <a:t>基础型作业：完成课后活动题，并标明考查的知识点。</a:t>
            </a:r>
            <a:endParaRPr lang="zh-CN" altLang="en-US" sz="3200" u="none" dirty="0">
              <a:solidFill>
                <a:prstClr val="white"/>
              </a:solidFill>
              <a:latin typeface="黑体" panose="02010609060101010101" pitchFamily="49" charset="-122"/>
              <a:ea typeface="黑体" panose="02010609060101010101" pitchFamily="49" charset="-122"/>
              <a:cs typeface="黑体" panose="02010609060101010101" pitchFamily="49" charset="-122"/>
            </a:endParaRPr>
          </a:p>
          <a:p>
            <a:pPr indent="-609600" defTabSz="914400">
              <a:lnSpc>
                <a:spcPct val="150000"/>
              </a:lnSpc>
            </a:pPr>
            <a:r>
              <a:rPr lang="en-US" altLang="zh-CN" sz="3200" u="none" dirty="0">
                <a:solidFill>
                  <a:prstClr val="white"/>
                </a:solidFill>
                <a:latin typeface="黑体" panose="02010609060101010101" pitchFamily="49" charset="-122"/>
                <a:ea typeface="黑体" panose="02010609060101010101" pitchFamily="49" charset="-122"/>
                <a:cs typeface="黑体" panose="02010609060101010101" pitchFamily="49" charset="-122"/>
              </a:rPr>
              <a:t>2.</a:t>
            </a:r>
            <a:r>
              <a:rPr lang="zh-CN" altLang="en-US" sz="3200" u="none" dirty="0">
                <a:solidFill>
                  <a:prstClr val="white"/>
                </a:solidFill>
                <a:latin typeface="黑体" panose="02010609060101010101" pitchFamily="49" charset="-122"/>
                <a:ea typeface="黑体" panose="02010609060101010101" pitchFamily="49" charset="-122"/>
                <a:cs typeface="黑体" panose="02010609060101010101" pitchFamily="49" charset="-122"/>
              </a:rPr>
              <a:t>发展型作业：完成课后练习。</a:t>
            </a:r>
            <a:endParaRPr lang="zh-CN" altLang="en-US" sz="3200" u="none" dirty="0">
              <a:solidFill>
                <a:prstClr val="white"/>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6"/>
          <p:cNvSpPr txBox="1"/>
          <p:nvPr/>
        </p:nvSpPr>
        <p:spPr>
          <a:xfrm>
            <a:off x="461552" y="1220556"/>
            <a:ext cx="11253019" cy="1123382"/>
          </a:xfrm>
          <a:prstGeom prst="rect">
            <a:avLst/>
          </a:prstGeom>
          <a:noFill/>
          <a:ln w="9525">
            <a:noFill/>
          </a:ln>
        </p:spPr>
        <p:txBody>
          <a:bodyPr wrap="square" lIns="91438" tIns="45719" rIns="91438" bIns="45719" anchor="t" anchorCtr="0">
            <a:spAutoFit/>
          </a:bodyPr>
          <a:lstStyle/>
          <a:p>
            <a:pPr algn="ctr" defTabSz="1069975"/>
            <a:r>
              <a:rPr lang="zh-CN" altLang="en-US" sz="6700" b="1" dirty="0">
                <a:latin typeface="方正粗黑宋简体" panose="02000000000000000000" charset="-122"/>
                <a:ea typeface="方正粗黑宋简体" panose="02000000000000000000" charset="-122"/>
              </a:rPr>
              <a:t>第</a:t>
            </a:r>
            <a:r>
              <a:rPr lang="en-US" altLang="zh-CN" sz="6700" b="1" dirty="0">
                <a:latin typeface="方正粗黑宋简体" panose="02000000000000000000" charset="-122"/>
                <a:ea typeface="方正粗黑宋简体" panose="02000000000000000000" charset="-122"/>
              </a:rPr>
              <a:t>3</a:t>
            </a:r>
            <a:r>
              <a:rPr lang="zh-CN" altLang="en-US" sz="6700" b="1" dirty="0">
                <a:latin typeface="方正粗黑宋简体" panose="02000000000000000000" charset="-122"/>
                <a:ea typeface="方正粗黑宋简体" panose="02000000000000000000" charset="-122"/>
              </a:rPr>
              <a:t>课  中华文明的</a:t>
            </a:r>
            <a:r>
              <a:rPr lang="zh-CN" altLang="en-US" sz="6700" b="1" dirty="0" smtClean="0">
                <a:latin typeface="方正粗黑宋简体" panose="02000000000000000000" charset="-122"/>
                <a:ea typeface="方正粗黑宋简体" panose="02000000000000000000" charset="-122"/>
              </a:rPr>
              <a:t>起源</a:t>
            </a:r>
            <a:endParaRPr lang="zh-CN" altLang="en-US" sz="6700" b="1" dirty="0">
              <a:latin typeface="方正粗黑宋简体" panose="02000000000000000000" charset="-122"/>
              <a:ea typeface="方正粗黑宋简体" panose="02000000000000000000" charset="-122"/>
            </a:endParaRPr>
          </a:p>
        </p:txBody>
      </p:sp>
      <p:pic>
        <p:nvPicPr>
          <p:cNvPr id="2" name="Picture 21" descr="psd36"/>
          <p:cNvPicPr>
            <a:picLocks noChangeAspect="1" noChangeArrowheads="1"/>
          </p:cNvPicPr>
          <p:nvPr>
            <p:custDataLst>
              <p:tags r:id="rId1"/>
            </p:custDataLst>
          </p:nvPr>
        </p:nvPicPr>
        <p:blipFill>
          <a:blip r:embed="rId2" cstate="print">
            <a:grayscl/>
          </a:blip>
          <a:srcRect t="12599" b="18141"/>
          <a:stretch>
            <a:fillRect/>
          </a:stretch>
        </p:blipFill>
        <p:spPr bwMode="auto">
          <a:xfrm>
            <a:off x="606425" y="2664461"/>
            <a:ext cx="10963275" cy="2532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3" name="Picture 9" descr="C:\Users\Administrator\Desktop\精卫.jpe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bwMode="auto">
          <a:xfrm>
            <a:off x="6823710" y="3206114"/>
            <a:ext cx="1527811"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4" name="Picture 10" descr="C:\Users\Administrator\Desktop\夸父.jpe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bwMode="auto">
          <a:xfrm>
            <a:off x="5295899" y="3206115"/>
            <a:ext cx="1527811"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6" name="Picture 12" descr="C:\Users\Administrator\Desktop\女娲.jpeg"/>
          <p:cNvPicPr>
            <a:picLocks noChangeAspect="1" noChangeArrowheads="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bwMode="auto">
          <a:xfrm>
            <a:off x="2245358" y="3206116"/>
            <a:ext cx="1527811"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7" name="Picture 13" descr="C:\Users\Administrator\Desktop\后羿.jpg"/>
          <p:cNvPicPr>
            <a:picLocks noChangeAspect="1" noChangeArrowheads="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bwMode="auto">
          <a:xfrm>
            <a:off x="3773168" y="3206116"/>
            <a:ext cx="1522731"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9" name="Picture 15" descr="C:\Users\Administrator\Desktop\盘古.jpeg"/>
          <p:cNvPicPr>
            <a:picLocks noChangeAspect="1" noChangeArrowheads="1"/>
          </p:cNvPicPr>
          <p:nvPr>
            <p:custDataLst>
              <p:tags r:id="rId11"/>
            </p:custDataLst>
          </p:nvPr>
        </p:nvPicPr>
        <p:blipFill>
          <a:blip r:embed="rId12" cstate="print">
            <a:extLst>
              <a:ext uri="{28A0092B-C50C-407E-A947-70E740481C1C}">
                <a14:useLocalDpi xmlns:a14="http://schemas.microsoft.com/office/drawing/2010/main" val="0"/>
              </a:ext>
            </a:extLst>
          </a:blip>
          <a:stretch>
            <a:fillRect/>
          </a:stretch>
        </p:blipFill>
        <p:spPr bwMode="auto">
          <a:xfrm>
            <a:off x="706754" y="3206116"/>
            <a:ext cx="1527811" cy="1990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35" name="Picture 11" descr="C:\Users\Administrator\Desktop\愚公.jpeg"/>
          <p:cNvPicPr>
            <a:picLocks noChangeAspect="1" noChangeArrowheads="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bwMode="auto">
          <a:xfrm>
            <a:off x="8351520" y="3237866"/>
            <a:ext cx="1525905" cy="19589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C:\Users\Administrator\Desktop\燧人氏.jpeg"/>
          <p:cNvPicPr>
            <a:picLocks noChangeAspect="1" noChangeArrowheads="1"/>
          </p:cNvPicPr>
          <p:nvPr>
            <p:custDataLst>
              <p:tags r:id="rId15"/>
            </p:custDataLst>
          </p:nvPr>
        </p:nvPicPr>
        <p:blipFill>
          <a:blip r:embed="rId16" cstate="print">
            <a:extLst>
              <a:ext uri="{28A0092B-C50C-407E-A947-70E740481C1C}">
                <a14:useLocalDpi xmlns:a14="http://schemas.microsoft.com/office/drawing/2010/main" val="0"/>
              </a:ext>
            </a:extLst>
          </a:blip>
          <a:srcRect t="3058" r="4233"/>
          <a:stretch>
            <a:fillRect/>
          </a:stretch>
        </p:blipFill>
        <p:spPr bwMode="auto">
          <a:xfrm>
            <a:off x="9877425" y="3237866"/>
            <a:ext cx="1543051" cy="1979931"/>
          </a:xfrm>
          <a:prstGeom prst="round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fade">
                                      <p:cBhvr>
                                        <p:cTn id="7" dur="1000"/>
                                        <p:tgtEl>
                                          <p:spTgt spid="1039"/>
                                        </p:tgtEl>
                                      </p:cBhvr>
                                    </p:animEffect>
                                    <p:anim calcmode="lin" valueType="num">
                                      <p:cBhvr>
                                        <p:cTn id="8" dur="1000" fill="hold"/>
                                        <p:tgtEl>
                                          <p:spTgt spid="1039"/>
                                        </p:tgtEl>
                                        <p:attrNameLst>
                                          <p:attrName>ppt_x</p:attrName>
                                        </p:attrNameLst>
                                      </p:cBhvr>
                                      <p:tavLst>
                                        <p:tav tm="0">
                                          <p:val>
                                            <p:strVal val="#ppt_x"/>
                                          </p:val>
                                        </p:tav>
                                        <p:tav tm="100000">
                                          <p:val>
                                            <p:strVal val="#ppt_x"/>
                                          </p:val>
                                        </p:tav>
                                      </p:tavLst>
                                    </p:anim>
                                    <p:anim calcmode="lin" valueType="num">
                                      <p:cBhvr>
                                        <p:cTn id="9" dur="1000" fill="hold"/>
                                        <p:tgtEl>
                                          <p:spTgt spid="103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36"/>
                                        </p:tgtEl>
                                        <p:attrNameLst>
                                          <p:attrName>style.visibility</p:attrName>
                                        </p:attrNameLst>
                                      </p:cBhvr>
                                      <p:to>
                                        <p:strVal val="visible"/>
                                      </p:to>
                                    </p:set>
                                    <p:animEffect transition="in" filter="fade">
                                      <p:cBhvr>
                                        <p:cTn id="12" dur="1000"/>
                                        <p:tgtEl>
                                          <p:spTgt spid="1036"/>
                                        </p:tgtEl>
                                      </p:cBhvr>
                                    </p:animEffect>
                                    <p:anim calcmode="lin" valueType="num">
                                      <p:cBhvr>
                                        <p:cTn id="13" dur="1000" fill="hold"/>
                                        <p:tgtEl>
                                          <p:spTgt spid="1036"/>
                                        </p:tgtEl>
                                        <p:attrNameLst>
                                          <p:attrName>ppt_x</p:attrName>
                                        </p:attrNameLst>
                                      </p:cBhvr>
                                      <p:tavLst>
                                        <p:tav tm="0">
                                          <p:val>
                                            <p:strVal val="#ppt_x"/>
                                          </p:val>
                                        </p:tav>
                                        <p:tav tm="100000">
                                          <p:val>
                                            <p:strVal val="#ppt_x"/>
                                          </p:val>
                                        </p:tav>
                                      </p:tavLst>
                                    </p:anim>
                                    <p:anim calcmode="lin" valueType="num">
                                      <p:cBhvr>
                                        <p:cTn id="14" dur="1000" fill="hold"/>
                                        <p:tgtEl>
                                          <p:spTgt spid="1036"/>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1037"/>
                                        </p:tgtEl>
                                        <p:attrNameLst>
                                          <p:attrName>style.visibility</p:attrName>
                                        </p:attrNameLst>
                                      </p:cBhvr>
                                      <p:to>
                                        <p:strVal val="visible"/>
                                      </p:to>
                                    </p:set>
                                    <p:animEffect transition="in" filter="fade">
                                      <p:cBhvr>
                                        <p:cTn id="17" dur="1000"/>
                                        <p:tgtEl>
                                          <p:spTgt spid="1037"/>
                                        </p:tgtEl>
                                      </p:cBhvr>
                                    </p:animEffect>
                                  </p:childTnLst>
                                </p:cTn>
                              </p:par>
                              <p:par>
                                <p:cTn id="18" presetID="31" presetClass="entr" presetSubtype="0" fill="hold" nodeType="withEffect">
                                  <p:stCondLst>
                                    <p:cond delay="0"/>
                                  </p:stCondLst>
                                  <p:childTnLst>
                                    <p:set>
                                      <p:cBhvr>
                                        <p:cTn id="19" dur="1" fill="hold">
                                          <p:stCondLst>
                                            <p:cond delay="0"/>
                                          </p:stCondLst>
                                        </p:cTn>
                                        <p:tgtEl>
                                          <p:spTgt spid="1034"/>
                                        </p:tgtEl>
                                        <p:attrNameLst>
                                          <p:attrName>style.visibility</p:attrName>
                                        </p:attrNameLst>
                                      </p:cBhvr>
                                      <p:to>
                                        <p:strVal val="visible"/>
                                      </p:to>
                                    </p:set>
                                    <p:anim calcmode="lin" valueType="num">
                                      <p:cBhvr>
                                        <p:cTn id="20" dur="1000" fill="hold"/>
                                        <p:tgtEl>
                                          <p:spTgt spid="1034"/>
                                        </p:tgtEl>
                                        <p:attrNameLst>
                                          <p:attrName>ppt_w</p:attrName>
                                        </p:attrNameLst>
                                      </p:cBhvr>
                                      <p:tavLst>
                                        <p:tav tm="0">
                                          <p:val>
                                            <p:fltVal val="0"/>
                                          </p:val>
                                        </p:tav>
                                        <p:tav tm="100000">
                                          <p:val>
                                            <p:strVal val="#ppt_w"/>
                                          </p:val>
                                        </p:tav>
                                      </p:tavLst>
                                    </p:anim>
                                    <p:anim calcmode="lin" valueType="num">
                                      <p:cBhvr>
                                        <p:cTn id="21" dur="1000" fill="hold"/>
                                        <p:tgtEl>
                                          <p:spTgt spid="1034"/>
                                        </p:tgtEl>
                                        <p:attrNameLst>
                                          <p:attrName>ppt_h</p:attrName>
                                        </p:attrNameLst>
                                      </p:cBhvr>
                                      <p:tavLst>
                                        <p:tav tm="0">
                                          <p:val>
                                            <p:fltVal val="0"/>
                                          </p:val>
                                        </p:tav>
                                        <p:tav tm="100000">
                                          <p:val>
                                            <p:strVal val="#ppt_h"/>
                                          </p:val>
                                        </p:tav>
                                      </p:tavLst>
                                    </p:anim>
                                    <p:anim calcmode="lin" valueType="num">
                                      <p:cBhvr>
                                        <p:cTn id="22" dur="1000" fill="hold"/>
                                        <p:tgtEl>
                                          <p:spTgt spid="1034"/>
                                        </p:tgtEl>
                                        <p:attrNameLst>
                                          <p:attrName>style.rotation</p:attrName>
                                        </p:attrNameLst>
                                      </p:cBhvr>
                                      <p:tavLst>
                                        <p:tav tm="0">
                                          <p:val>
                                            <p:fltVal val="90"/>
                                          </p:val>
                                        </p:tav>
                                        <p:tav tm="100000">
                                          <p:val>
                                            <p:fltVal val="0"/>
                                          </p:val>
                                        </p:tav>
                                      </p:tavLst>
                                    </p:anim>
                                    <p:animEffect transition="in" filter="fade">
                                      <p:cBhvr>
                                        <p:cTn id="23" dur="1000"/>
                                        <p:tgtEl>
                                          <p:spTgt spid="1034"/>
                                        </p:tgtEl>
                                      </p:cBhvr>
                                    </p:animEffect>
                                  </p:childTnLst>
                                </p:cTn>
                              </p:par>
                              <p:par>
                                <p:cTn id="24" presetID="22" presetClass="entr" presetSubtype="8" fill="hold" nodeType="withEffect">
                                  <p:stCondLst>
                                    <p:cond delay="0"/>
                                  </p:stCondLst>
                                  <p:childTnLst>
                                    <p:set>
                                      <p:cBhvr>
                                        <p:cTn id="25" dur="1" fill="hold">
                                          <p:stCondLst>
                                            <p:cond delay="0"/>
                                          </p:stCondLst>
                                        </p:cTn>
                                        <p:tgtEl>
                                          <p:spTgt spid="1033"/>
                                        </p:tgtEl>
                                        <p:attrNameLst>
                                          <p:attrName>style.visibility</p:attrName>
                                        </p:attrNameLst>
                                      </p:cBhvr>
                                      <p:to>
                                        <p:strVal val="visible"/>
                                      </p:to>
                                    </p:set>
                                    <p:animEffect transition="in" filter="wipe(left)">
                                      <p:cBhvr>
                                        <p:cTn id="26" dur="1000"/>
                                        <p:tgtEl>
                                          <p:spTgt spid="1033"/>
                                        </p:tgtEl>
                                      </p:cBhvr>
                                    </p:animEffect>
                                  </p:childTnLst>
                                </p:cTn>
                              </p:par>
                              <p:par>
                                <p:cTn id="27" presetID="22" presetClass="entr" presetSubtype="2" fill="hold" nodeType="withEffect">
                                  <p:stCondLst>
                                    <p:cond delay="0"/>
                                  </p:stCondLst>
                                  <p:childTnLst>
                                    <p:set>
                                      <p:cBhvr>
                                        <p:cTn id="28" dur="1" fill="hold">
                                          <p:stCondLst>
                                            <p:cond delay="0"/>
                                          </p:stCondLst>
                                        </p:cTn>
                                        <p:tgtEl>
                                          <p:spTgt spid="1035"/>
                                        </p:tgtEl>
                                        <p:attrNameLst>
                                          <p:attrName>style.visibility</p:attrName>
                                        </p:attrNameLst>
                                      </p:cBhvr>
                                      <p:to>
                                        <p:strVal val="visible"/>
                                      </p:to>
                                    </p:set>
                                    <p:animEffect transition="in" filter="wipe(right)">
                                      <p:cBhvr>
                                        <p:cTn id="29" dur="10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custDataLst>
              <p:tags r:id="rId1"/>
            </p:custDataLst>
          </p:nvPr>
        </p:nvSpPr>
        <p:spPr>
          <a:xfrm>
            <a:off x="742617" y="1033346"/>
            <a:ext cx="10821159" cy="5262979"/>
          </a:xfrm>
          <a:prstGeom prst="rect">
            <a:avLst/>
          </a:prstGeom>
        </p:spPr>
        <p:txBody>
          <a:bodyPr wrap="square" lIns="91438" tIns="45719" rIns="91438" bIns="45719">
            <a:spAutoFit/>
          </a:bodyPr>
          <a:lstStyle/>
          <a:p>
            <a:pPr>
              <a:lnSpc>
                <a:spcPct val="150000"/>
              </a:lnSpc>
            </a:pPr>
            <a:r>
              <a:rPr lang="en-US" altLang="zh-CN" sz="3200" b="1" dirty="0" smtClean="0">
                <a:latin typeface="宋体" panose="02010600030101010101" pitchFamily="2" charset="-122"/>
                <a:ea typeface="宋体" panose="02010600030101010101" pitchFamily="2" charset="-122"/>
              </a:rPr>
              <a:t>1.</a:t>
            </a:r>
            <a:r>
              <a:rPr lang="zh-CN" altLang="zh-CN" sz="3200" b="1" dirty="0" smtClean="0">
                <a:latin typeface="宋体" panose="02010600030101010101" pitchFamily="2" charset="-122"/>
                <a:ea typeface="宋体" panose="02010600030101010101" pitchFamily="2" charset="-122"/>
              </a:rPr>
              <a:t>知道</a:t>
            </a:r>
            <a:r>
              <a:rPr lang="zh-CN" altLang="zh-CN" sz="3200" b="1" dirty="0">
                <a:latin typeface="宋体" panose="02010600030101010101" pitchFamily="2" charset="-122"/>
                <a:ea typeface="宋体" panose="02010600030101010101" pitchFamily="2" charset="-122"/>
              </a:rPr>
              <a:t>良</a:t>
            </a:r>
            <a:r>
              <a:rPr lang="zh-CN" altLang="zh-CN" sz="3200" b="1" dirty="0" smtClean="0">
                <a:latin typeface="宋体" panose="02010600030101010101" pitchFamily="2" charset="-122"/>
                <a:ea typeface="宋体" panose="02010600030101010101" pitchFamily="2" charset="-122"/>
              </a:rPr>
              <a:t>渚</a:t>
            </a:r>
            <a:r>
              <a:rPr lang="zh-CN" altLang="en-US" sz="3200" b="1" dirty="0" smtClean="0">
                <a:latin typeface="宋体" panose="02010600030101010101" pitchFamily="2" charset="-122"/>
                <a:ea typeface="宋体" panose="02010600030101010101" pitchFamily="2" charset="-122"/>
              </a:rPr>
              <a:t>古城</a:t>
            </a:r>
            <a:r>
              <a:rPr lang="zh-CN" altLang="zh-CN" sz="3200" b="1" dirty="0" smtClean="0">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rPr>
              <a:t>陶</a:t>
            </a:r>
            <a:r>
              <a:rPr lang="zh-CN" altLang="zh-CN" sz="3200" b="1" dirty="0" smtClean="0">
                <a:latin typeface="宋体" panose="02010600030101010101" pitchFamily="2" charset="-122"/>
                <a:ea typeface="宋体" panose="02010600030101010101" pitchFamily="2" charset="-122"/>
              </a:rPr>
              <a:t>寺</a:t>
            </a:r>
            <a:r>
              <a:rPr lang="zh-CN" altLang="en-US" sz="3200" b="1" dirty="0" smtClean="0">
                <a:latin typeface="宋体" panose="02010600030101010101" pitchFamily="2" charset="-122"/>
                <a:ea typeface="宋体" panose="02010600030101010101" pitchFamily="2" charset="-122"/>
              </a:rPr>
              <a:t>都城</a:t>
            </a:r>
            <a:r>
              <a:rPr lang="zh-CN" altLang="zh-CN" sz="3200" b="1" dirty="0" smtClean="0">
                <a:latin typeface="宋体" panose="02010600030101010101" pitchFamily="2" charset="-122"/>
                <a:ea typeface="宋体" panose="02010600030101010101" pitchFamily="2" charset="-122"/>
              </a:rPr>
              <a:t>等</a:t>
            </a:r>
            <a:r>
              <a:rPr lang="zh-CN" altLang="zh-CN" sz="3200" b="1" dirty="0">
                <a:latin typeface="宋体" panose="02010600030101010101" pitchFamily="2" charset="-122"/>
                <a:ea typeface="宋体" panose="02010600030101010101" pitchFamily="2" charset="-122"/>
              </a:rPr>
              <a:t>新石器时代的文化遗存，并从中了解私有制、阶级和早期国家的</a:t>
            </a:r>
            <a:r>
              <a:rPr lang="zh-CN" altLang="zh-CN" sz="3200" b="1" dirty="0" smtClean="0">
                <a:latin typeface="宋体" panose="02010600030101010101" pitchFamily="2" charset="-122"/>
                <a:ea typeface="宋体" panose="02010600030101010101" pitchFamily="2" charset="-122"/>
              </a:rPr>
              <a:t>产生</a:t>
            </a:r>
            <a:r>
              <a:rPr lang="zh-CN" altLang="en-US" sz="3200" b="1" dirty="0" smtClean="0">
                <a:latin typeface="宋体" panose="02010600030101010101" pitchFamily="2" charset="-122"/>
                <a:ea typeface="宋体" panose="02010600030101010101" pitchFamily="2" charset="-122"/>
              </a:rPr>
              <a:t>；</a:t>
            </a:r>
            <a:r>
              <a:rPr lang="zh-CN" altLang="zh-CN" sz="3200" b="1" dirty="0" smtClean="0">
                <a:latin typeface="宋体" panose="02010600030101010101" pitchFamily="2" charset="-122"/>
                <a:ea typeface="宋体" panose="02010600030101010101" pitchFamily="2" charset="-122"/>
              </a:rPr>
              <a:t>知道</a:t>
            </a:r>
            <a:r>
              <a:rPr lang="zh-CN" altLang="zh-CN" sz="3200" b="1" dirty="0">
                <a:latin typeface="宋体" panose="02010600030101010101" pitchFamily="2" charset="-122"/>
                <a:ea typeface="宋体" panose="02010600030101010101" pitchFamily="2" charset="-122"/>
              </a:rPr>
              <a:t>私有制、</a:t>
            </a:r>
            <a:r>
              <a:rPr lang="zh-CN" altLang="zh-CN" sz="3200" b="1" dirty="0" smtClean="0">
                <a:latin typeface="宋体" panose="02010600030101010101" pitchFamily="2" charset="-122"/>
                <a:ea typeface="宋体" panose="02010600030101010101" pitchFamily="2" charset="-122"/>
              </a:rPr>
              <a:t>阶级</a:t>
            </a:r>
            <a:r>
              <a:rPr lang="zh-CN" altLang="en-US" sz="3200" b="1" dirty="0" smtClean="0">
                <a:latin typeface="宋体" panose="02010600030101010101" pitchFamily="2" charset="-122"/>
                <a:ea typeface="宋体" panose="02010600030101010101" pitchFamily="2" charset="-122"/>
              </a:rPr>
              <a:t>和</a:t>
            </a:r>
            <a:r>
              <a:rPr lang="zh-CN" altLang="zh-CN" sz="3200" b="1" dirty="0" smtClean="0">
                <a:latin typeface="宋体" panose="02010600030101010101" pitchFamily="2" charset="-122"/>
                <a:ea typeface="宋体" panose="02010600030101010101" pitchFamily="2" charset="-122"/>
              </a:rPr>
              <a:t>国家</a:t>
            </a:r>
            <a:r>
              <a:rPr lang="zh-CN" altLang="zh-CN" sz="3200" b="1" dirty="0">
                <a:latin typeface="宋体" panose="02010600030101010101" pitchFamily="2" charset="-122"/>
                <a:ea typeface="宋体" panose="02010600030101010101" pitchFamily="2" charset="-122"/>
              </a:rPr>
              <a:t>的产生是人类进入文明社会的重要</a:t>
            </a:r>
            <a:r>
              <a:rPr lang="zh-CN" altLang="zh-CN" sz="3200" b="1" dirty="0" smtClean="0">
                <a:latin typeface="宋体" panose="02010600030101010101" pitchFamily="2" charset="-122"/>
                <a:ea typeface="宋体" panose="02010600030101010101" pitchFamily="2" charset="-122"/>
              </a:rPr>
              <a:t>标志</a:t>
            </a:r>
            <a:r>
              <a:rPr lang="zh-CN" altLang="en-US" sz="3200" b="1" dirty="0">
                <a:latin typeface="宋体" panose="02010600030101010101" pitchFamily="2" charset="-122"/>
                <a:ea typeface="宋体" panose="02010600030101010101" pitchFamily="2" charset="-122"/>
              </a:rPr>
              <a:t>。</a:t>
            </a:r>
            <a:endParaRPr lang="en-US" altLang="zh-CN" sz="3200" b="1" dirty="0" smtClean="0">
              <a:latin typeface="宋体" panose="02010600030101010101" pitchFamily="2" charset="-122"/>
              <a:ea typeface="宋体" panose="02010600030101010101" pitchFamily="2" charset="-122"/>
            </a:endParaRPr>
          </a:p>
          <a:p>
            <a:pPr>
              <a:lnSpc>
                <a:spcPct val="150000"/>
              </a:lnSpc>
            </a:pPr>
            <a:r>
              <a:rPr lang="en-US" altLang="zh-CN" sz="3200" b="1" dirty="0" smtClean="0">
                <a:latin typeface="宋体" panose="02010600030101010101" pitchFamily="2" charset="-122"/>
                <a:ea typeface="宋体" panose="02010600030101010101" pitchFamily="2" charset="-122"/>
              </a:rPr>
              <a:t>2.</a:t>
            </a:r>
            <a:r>
              <a:rPr lang="zh-CN" altLang="zh-CN" sz="3200" b="1" dirty="0" smtClean="0">
                <a:latin typeface="宋体" panose="02010600030101010101" pitchFamily="2" charset="-122"/>
                <a:ea typeface="宋体" panose="02010600030101010101" pitchFamily="2" charset="-122"/>
              </a:rPr>
              <a:t>通过</a:t>
            </a:r>
            <a:r>
              <a:rPr lang="zh-CN" altLang="zh-CN" sz="3200" b="1" dirty="0">
                <a:latin typeface="宋体" panose="02010600030101010101" pitchFamily="2" charset="-122"/>
                <a:ea typeface="宋体" panose="02010600030101010101" pitchFamily="2" charset="-122"/>
              </a:rPr>
              <a:t>古代文献中记述</a:t>
            </a:r>
            <a:r>
              <a:rPr lang="zh-CN" altLang="zh-CN" sz="3200" b="1" dirty="0" smtClean="0">
                <a:latin typeface="宋体" panose="02010600030101010101" pitchFamily="2" charset="-122"/>
                <a:ea typeface="宋体" panose="02010600030101010101" pitchFamily="2" charset="-122"/>
              </a:rPr>
              <a:t>的炎帝</a:t>
            </a:r>
            <a:r>
              <a:rPr lang="zh-CN" altLang="zh-CN" sz="3200" b="1" dirty="0">
                <a:latin typeface="宋体" panose="02010600030101010101" pitchFamily="2" charset="-122"/>
                <a:ea typeface="宋体" panose="02010600030101010101" pitchFamily="2" charset="-122"/>
              </a:rPr>
              <a:t>、</a:t>
            </a:r>
            <a:r>
              <a:rPr lang="zh-CN" altLang="zh-CN" sz="3200" b="1" dirty="0" smtClean="0">
                <a:latin typeface="宋体" panose="02010600030101010101" pitchFamily="2" charset="-122"/>
                <a:ea typeface="宋体" panose="02010600030101010101" pitchFamily="2" charset="-122"/>
              </a:rPr>
              <a:t>黄帝等</a:t>
            </a:r>
            <a:r>
              <a:rPr lang="zh-CN" altLang="zh-CN" sz="3200" b="1" dirty="0">
                <a:latin typeface="宋体" panose="02010600030101010101" pitchFamily="2" charset="-122"/>
                <a:ea typeface="宋体" panose="02010600030101010101" pitchFamily="2" charset="-122"/>
              </a:rPr>
              <a:t>神话传说，了解其中蕴含的历史</a:t>
            </a:r>
            <a:r>
              <a:rPr lang="zh-CN" altLang="zh-CN" sz="3200" b="1" dirty="0" smtClean="0">
                <a:latin typeface="宋体" panose="02010600030101010101" pitchFamily="2" charset="-122"/>
                <a:ea typeface="宋体" panose="02010600030101010101" pitchFamily="2" charset="-122"/>
              </a:rPr>
              <a:t>信息</a:t>
            </a:r>
            <a:r>
              <a:rPr lang="zh-CN" altLang="en-US" sz="3200" b="1" dirty="0" smtClean="0">
                <a:latin typeface="宋体" panose="02010600030101010101" pitchFamily="2" charset="-122"/>
                <a:ea typeface="宋体" panose="02010600030101010101" pitchFamily="2" charset="-122"/>
              </a:rPr>
              <a:t>；</a:t>
            </a:r>
            <a:r>
              <a:rPr lang="zh-CN" altLang="zh-CN" sz="3200" b="1" dirty="0" smtClean="0">
                <a:latin typeface="宋体" panose="02010600030101010101" pitchFamily="2" charset="-122"/>
                <a:ea typeface="宋体" panose="02010600030101010101" pitchFamily="2" charset="-122"/>
              </a:rPr>
              <a:t>认识</a:t>
            </a:r>
            <a:r>
              <a:rPr lang="zh-CN" altLang="zh-CN" sz="3200" b="1" dirty="0">
                <a:latin typeface="宋体" panose="02010600030101010101" pitchFamily="2" charset="-122"/>
                <a:ea typeface="宋体" panose="02010600030101010101" pitchFamily="2" charset="-122"/>
              </a:rPr>
              <a:t>尧舜</a:t>
            </a:r>
            <a:r>
              <a:rPr lang="zh-CN" altLang="zh-CN" sz="3200" b="1" dirty="0" smtClean="0">
                <a:latin typeface="宋体" panose="02010600030101010101" pitchFamily="2" charset="-122"/>
                <a:ea typeface="宋体" panose="02010600030101010101" pitchFamily="2" charset="-122"/>
              </a:rPr>
              <a:t>禹</a:t>
            </a:r>
            <a:r>
              <a:rPr lang="zh-CN" altLang="en-US" sz="3200" b="1" dirty="0">
                <a:latin typeface="宋体" panose="02010600030101010101" pitchFamily="2" charset="-122"/>
                <a:ea typeface="宋体" panose="02010600030101010101" pitchFamily="2" charset="-122"/>
              </a:rPr>
              <a:t>时期</a:t>
            </a:r>
            <a:r>
              <a:rPr lang="zh-CN" altLang="zh-CN" sz="3200" b="1" dirty="0" smtClean="0">
                <a:latin typeface="宋体" panose="02010600030101010101" pitchFamily="2" charset="-122"/>
                <a:ea typeface="宋体" panose="02010600030101010101" pitchFamily="2" charset="-122"/>
              </a:rPr>
              <a:t>的</a:t>
            </a:r>
            <a:r>
              <a:rPr lang="zh-CN" altLang="zh-CN" sz="3200" b="1" dirty="0">
                <a:latin typeface="宋体" panose="02010600030101010101" pitchFamily="2" charset="-122"/>
                <a:ea typeface="宋体" panose="02010600030101010101" pitchFamily="2" charset="-122"/>
              </a:rPr>
              <a:t>禅让制，体会中华文明的</a:t>
            </a:r>
            <a:r>
              <a:rPr lang="zh-CN" altLang="zh-CN" sz="3200" b="1" dirty="0" smtClean="0">
                <a:latin typeface="宋体" panose="02010600030101010101" pitchFamily="2" charset="-122"/>
                <a:ea typeface="宋体" panose="02010600030101010101" pitchFamily="2" charset="-122"/>
              </a:rPr>
              <a:t>起源。</a:t>
            </a:r>
            <a:endParaRPr lang="zh-CN" altLang="zh-CN" sz="3200" b="1" dirty="0">
              <a:latin typeface="宋体" panose="02010600030101010101" pitchFamily="2" charset="-122"/>
              <a:ea typeface="宋体" panose="02010600030101010101" pitchFamily="2" charset="-122"/>
            </a:endParaRPr>
          </a:p>
          <a:p>
            <a:pPr>
              <a:lnSpc>
                <a:spcPct val="150000"/>
              </a:lnSpc>
            </a:pP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知道考古发现是</a:t>
            </a:r>
            <a:r>
              <a:rPr lang="zh-CN" altLang="zh-CN" sz="3200" b="1" dirty="0" smtClean="0">
                <a:latin typeface="宋体" panose="02010600030101010101" pitchFamily="2" charset="-122"/>
                <a:ea typeface="宋体" panose="02010600030101010101" pitchFamily="2" charset="-122"/>
              </a:rPr>
              <a:t>了解</a:t>
            </a:r>
            <a:r>
              <a:rPr lang="zh-CN" altLang="en-US" sz="3200" b="1" dirty="0" smtClean="0">
                <a:latin typeface="宋体" panose="02010600030101010101" pitchFamily="2" charset="-122"/>
                <a:ea typeface="宋体" panose="02010600030101010101" pitchFamily="2" charset="-122"/>
              </a:rPr>
              <a:t>史前社会历史</a:t>
            </a:r>
            <a:r>
              <a:rPr lang="zh-CN" altLang="zh-CN" sz="3200" b="1" dirty="0" smtClean="0">
                <a:latin typeface="宋体" panose="02010600030101010101" pitchFamily="2" charset="-122"/>
                <a:ea typeface="宋体" panose="02010600030101010101" pitchFamily="2" charset="-122"/>
              </a:rPr>
              <a:t>的</a:t>
            </a:r>
            <a:r>
              <a:rPr lang="zh-CN" altLang="zh-CN" sz="3200" b="1" dirty="0">
                <a:latin typeface="宋体" panose="02010600030101010101" pitchFamily="2" charset="-122"/>
                <a:ea typeface="宋体" panose="02010600030101010101" pitchFamily="2" charset="-122"/>
              </a:rPr>
              <a:t>重要</a:t>
            </a:r>
            <a:r>
              <a:rPr lang="zh-CN" altLang="zh-CN" sz="3200" b="1" dirty="0" smtClean="0">
                <a:latin typeface="宋体" panose="02010600030101010101" pitchFamily="2" charset="-122"/>
                <a:ea typeface="宋体" panose="02010600030101010101" pitchFamily="2" charset="-122"/>
              </a:rPr>
              <a:t>依据</a:t>
            </a:r>
            <a:r>
              <a:rPr lang="zh-CN" altLang="en-US" sz="3200" b="1" dirty="0" smtClean="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 calcmode="lin" valueType="num">
                                      <p:cBhvr additive="base">
                                        <p:cTn id="13"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anim calcmode="lin" valueType="num">
                                      <p:cBhvr additive="base">
                                        <p:cTn id="19"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9"/>
          <p:cNvSpPr txBox="1">
            <a:spLocks noChangeArrowheads="1"/>
          </p:cNvSpPr>
          <p:nvPr>
            <p:custDataLst>
              <p:tags r:id="rId1"/>
            </p:custDataLst>
          </p:nvPr>
        </p:nvSpPr>
        <p:spPr bwMode="auto">
          <a:xfrm>
            <a:off x="884513" y="1080413"/>
            <a:ext cx="3921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800" b="1">
              <a:solidFill>
                <a:schemeClr val="accent6">
                  <a:lumMod val="75000"/>
                </a:schemeClr>
              </a:solidFill>
              <a:latin typeface="微软雅黑" panose="020B0503020204020204" pitchFamily="34" charset="-122"/>
              <a:ea typeface="微软雅黑" panose="020B0503020204020204" pitchFamily="34" charset="-122"/>
            </a:endParaRPr>
          </a:p>
        </p:txBody>
      </p:sp>
      <p:sp>
        <p:nvSpPr>
          <p:cNvPr id="30" name="矩形 29"/>
          <p:cNvSpPr/>
          <p:nvPr>
            <p:custDataLst>
              <p:tags r:id="rId2"/>
            </p:custDataLst>
          </p:nvPr>
        </p:nvSpPr>
        <p:spPr>
          <a:xfrm>
            <a:off x="3572844" y="196029"/>
            <a:ext cx="4956204" cy="5607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3200" b="1" dirty="0" smtClean="0">
                <a:latin typeface="微软雅黑" panose="020B0503020204020204" pitchFamily="34" charset="-122"/>
                <a:ea typeface="微软雅黑" panose="020B0503020204020204" pitchFamily="34" charset="-122"/>
              </a:rPr>
              <a:t>早期</a:t>
            </a:r>
            <a:r>
              <a:rPr lang="zh-CN" altLang="en-US" sz="3200" b="1" dirty="0">
                <a:latin typeface="微软雅黑" panose="020B0503020204020204" pitchFamily="34" charset="-122"/>
                <a:ea typeface="微软雅黑" panose="020B0503020204020204" pitchFamily="34" charset="-122"/>
              </a:rPr>
              <a:t>国家和文明的起源</a:t>
            </a:r>
            <a:endParaRPr lang="zh-CN" altLang="en-US" sz="3200" b="1"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8148558" y="2040982"/>
            <a:ext cx="2448233" cy="3374848"/>
            <a:chOff x="9365226" y="2477729"/>
            <a:chExt cx="2448233" cy="3374848"/>
          </a:xfrm>
        </p:grpSpPr>
        <p:pic>
          <p:nvPicPr>
            <p:cNvPr id="29698" name="Picture 2" descr="https://img1.baidu.com/it/u=1951523081,1593910159&amp;fm=253&amp;fmt=auto&amp;app=138&amp;f=JPEG?w=300&amp;h=420"/>
            <p:cNvPicPr>
              <a:picLocks noChangeAspect="1" noChangeArrowheads="1"/>
            </p:cNvPicPr>
            <p:nvPr/>
          </p:nvPicPr>
          <p:blipFill>
            <a:blip r:embed="rId3" cstate="print"/>
            <a:srcRect/>
            <a:stretch>
              <a:fillRect/>
            </a:stretch>
          </p:blipFill>
          <p:spPr bwMode="auto">
            <a:xfrm>
              <a:off x="9365226" y="2477729"/>
              <a:ext cx="2448233" cy="2422423"/>
            </a:xfrm>
            <a:prstGeom prst="rect">
              <a:avLst/>
            </a:prstGeom>
            <a:noFill/>
          </p:spPr>
        </p:pic>
        <p:sp>
          <p:nvSpPr>
            <p:cNvPr id="36" name="圆角矩形 35"/>
            <p:cNvSpPr/>
            <p:nvPr>
              <p:custDataLst>
                <p:tags r:id="rId4"/>
              </p:custDataLst>
            </p:nvPr>
          </p:nvSpPr>
          <p:spPr>
            <a:xfrm>
              <a:off x="9502386" y="4957465"/>
              <a:ext cx="2222582" cy="895112"/>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牛河梁遗址的祭坛、积石冢</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5871151" y="2648081"/>
            <a:ext cx="2277407" cy="3215061"/>
            <a:chOff x="7029573" y="2300748"/>
            <a:chExt cx="2277406" cy="3215061"/>
          </a:xfrm>
        </p:grpSpPr>
        <p:pic>
          <p:nvPicPr>
            <p:cNvPr id="29700" name="Picture 4" descr="https://img0.baidu.com/it/u=3600671696,2033049001&amp;fm=253&amp;fmt=auto&amp;app=138&amp;f=JPEG?w=309&amp;h=477"/>
            <p:cNvPicPr>
              <a:picLocks noChangeAspect="1" noChangeArrowheads="1"/>
            </p:cNvPicPr>
            <p:nvPr/>
          </p:nvPicPr>
          <p:blipFill>
            <a:blip r:embed="rId5" cstate="print"/>
            <a:srcRect/>
            <a:stretch>
              <a:fillRect/>
            </a:stretch>
          </p:blipFill>
          <p:spPr bwMode="auto">
            <a:xfrm>
              <a:off x="7049729" y="2300748"/>
              <a:ext cx="1992672" cy="2378536"/>
            </a:xfrm>
            <a:prstGeom prst="rect">
              <a:avLst/>
            </a:prstGeom>
            <a:noFill/>
          </p:spPr>
        </p:pic>
        <p:sp>
          <p:nvSpPr>
            <p:cNvPr id="38" name="圆角矩形 37"/>
            <p:cNvSpPr/>
            <p:nvPr>
              <p:custDataLst>
                <p:tags r:id="rId6"/>
              </p:custDataLst>
            </p:nvPr>
          </p:nvSpPr>
          <p:spPr>
            <a:xfrm>
              <a:off x="7029573" y="4652665"/>
              <a:ext cx="2277406" cy="863144"/>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牛河梁遗址出土的玉猪龙</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sp>
        <p:nvSpPr>
          <p:cNvPr id="41" name="矩形 40"/>
          <p:cNvSpPr/>
          <p:nvPr/>
        </p:nvSpPr>
        <p:spPr>
          <a:xfrm>
            <a:off x="1851563" y="3456827"/>
            <a:ext cx="3701561" cy="535529"/>
          </a:xfrm>
          <a:prstGeom prst="rect">
            <a:avLst/>
          </a:prstGeom>
        </p:spPr>
        <p:txBody>
          <a:bodyPr wrap="square" lIns="91438" tIns="45719" rIns="91438" bIns="45719">
            <a:spAutoFit/>
          </a:bodyPr>
          <a:lstStyle/>
          <a:p>
            <a:pPr>
              <a:lnSpc>
                <a:spcPct val="120000"/>
              </a:lnSpc>
            </a:pP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社会成员之间的分化加剧</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2" name="矩形 41"/>
          <p:cNvSpPr/>
          <p:nvPr/>
        </p:nvSpPr>
        <p:spPr>
          <a:xfrm>
            <a:off x="1275809" y="2363024"/>
            <a:ext cx="4706734" cy="461663"/>
          </a:xfrm>
          <a:prstGeom prst="rect">
            <a:avLst/>
          </a:prstGeom>
        </p:spPr>
        <p:txBody>
          <a:bodyPr wrap="none" lIns="91438" tIns="45719" rIns="91438" bIns="45719">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5000</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多年前，早期城市逐步形成</a:t>
            </a:r>
            <a:endParaRPr lang="zh-CN" altLang="en-US" sz="2400" dirty="0"/>
          </a:p>
        </p:txBody>
      </p:sp>
      <p:sp>
        <p:nvSpPr>
          <p:cNvPr id="43" name="矩形 42"/>
          <p:cNvSpPr/>
          <p:nvPr/>
        </p:nvSpPr>
        <p:spPr>
          <a:xfrm>
            <a:off x="2613515" y="4610956"/>
            <a:ext cx="2031321" cy="497955"/>
          </a:xfrm>
          <a:prstGeom prst="rect">
            <a:avLst/>
          </a:prstGeom>
        </p:spPr>
        <p:txBody>
          <a:bodyPr wrap="none" lIns="91438" tIns="45719" rIns="91438" bIns="45719">
            <a:spAutoFit/>
          </a:bodyPr>
          <a:lstStyle/>
          <a:p>
            <a:pPr>
              <a:lnSpc>
                <a:spcPct val="120000"/>
              </a:lnSpc>
            </a:pP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早期国家形成</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4" name="矩形 43"/>
          <p:cNvSpPr/>
          <p:nvPr>
            <p:custDataLst>
              <p:tags r:id="rId7"/>
            </p:custDataLst>
          </p:nvPr>
        </p:nvSpPr>
        <p:spPr>
          <a:xfrm>
            <a:off x="884513" y="1207217"/>
            <a:ext cx="3775393" cy="523220"/>
          </a:xfrm>
          <a:prstGeom prst="rect">
            <a:avLst/>
          </a:prstGeom>
        </p:spPr>
        <p:txBody>
          <a:bodyPr wrap="none" lIns="91438" tIns="45719" rIns="91438" bIns="45719">
            <a:spAutoFit/>
          </a:bodyPr>
          <a:lstStyle/>
          <a:p>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早期国家的形成和发展</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下箭头 46"/>
          <p:cNvSpPr/>
          <p:nvPr/>
        </p:nvSpPr>
        <p:spPr>
          <a:xfrm>
            <a:off x="3502814" y="2881640"/>
            <a:ext cx="294968" cy="575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9" name="下箭头 48"/>
          <p:cNvSpPr/>
          <p:nvPr/>
        </p:nvSpPr>
        <p:spPr>
          <a:xfrm>
            <a:off x="3507732" y="3963188"/>
            <a:ext cx="294968" cy="575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7" grpId="0" animBg="1"/>
      <p:bldP spid="4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9"/>
          <p:cNvSpPr txBox="1">
            <a:spLocks noChangeArrowheads="1"/>
          </p:cNvSpPr>
          <p:nvPr>
            <p:custDataLst>
              <p:tags r:id="rId1"/>
            </p:custDataLst>
          </p:nvPr>
        </p:nvSpPr>
        <p:spPr bwMode="auto">
          <a:xfrm>
            <a:off x="884513" y="1080413"/>
            <a:ext cx="3921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800" b="1">
              <a:solidFill>
                <a:schemeClr val="accent6">
                  <a:lumMod val="75000"/>
                </a:schemeClr>
              </a:solidFill>
              <a:latin typeface="微软雅黑" panose="020B0503020204020204" pitchFamily="34" charset="-122"/>
              <a:ea typeface="微软雅黑" panose="020B0503020204020204" pitchFamily="34" charset="-122"/>
            </a:endParaRPr>
          </a:p>
        </p:txBody>
      </p:sp>
      <p:sp>
        <p:nvSpPr>
          <p:cNvPr id="30" name="矩形 29"/>
          <p:cNvSpPr/>
          <p:nvPr>
            <p:custDataLst>
              <p:tags r:id="rId2"/>
            </p:custDataLst>
          </p:nvPr>
        </p:nvSpPr>
        <p:spPr>
          <a:xfrm>
            <a:off x="4003665" y="206226"/>
            <a:ext cx="4419365" cy="5607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3200" b="1" dirty="0" smtClean="0">
                <a:latin typeface="微软雅黑" panose="020B0503020204020204" pitchFamily="34" charset="-122"/>
                <a:ea typeface="微软雅黑" panose="020B0503020204020204" pitchFamily="34" charset="-122"/>
              </a:rPr>
              <a:t>良</a:t>
            </a:r>
            <a:r>
              <a:rPr lang="zh-CN" altLang="en-US" sz="3200" b="1" dirty="0">
                <a:latin typeface="微软雅黑" panose="020B0503020204020204" pitchFamily="34" charset="-122"/>
                <a:ea typeface="微软雅黑" panose="020B0503020204020204" pitchFamily="34" charset="-122"/>
              </a:rPr>
              <a:t>渚古城与陶寺都城</a:t>
            </a:r>
            <a:endParaRPr lang="zh-CN" altLang="en-US" sz="3200" b="1" dirty="0">
              <a:latin typeface="微软雅黑" panose="020B0503020204020204" pitchFamily="34" charset="-122"/>
              <a:ea typeface="微软雅黑" panose="020B0503020204020204" pitchFamily="34" charset="-122"/>
            </a:endParaRPr>
          </a:p>
        </p:txBody>
      </p:sp>
      <p:sp>
        <p:nvSpPr>
          <p:cNvPr id="44" name="矩形 43"/>
          <p:cNvSpPr/>
          <p:nvPr>
            <p:custDataLst>
              <p:tags r:id="rId3"/>
            </p:custDataLst>
          </p:nvPr>
        </p:nvSpPr>
        <p:spPr>
          <a:xfrm>
            <a:off x="817919" y="1046970"/>
            <a:ext cx="7090399" cy="523218"/>
          </a:xfrm>
          <a:prstGeom prst="rect">
            <a:avLst/>
          </a:prstGeom>
        </p:spPr>
        <p:txBody>
          <a:bodyPr wrap="none" lIns="91438" tIns="45719" rIns="91438" bIns="45719">
            <a:spAutoFit/>
          </a:bodyPr>
          <a:lstStyle/>
          <a:p>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教材第</a:t>
            </a:r>
            <a:r>
              <a:rPr lang="en-US" altLang="zh-CN" sz="28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8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页第二目的内容，完成表格。</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0" name="表格 19"/>
          <p:cNvGraphicFramePr>
            <a:graphicFrameLocks noGrp="1"/>
          </p:cNvGraphicFramePr>
          <p:nvPr/>
        </p:nvGraphicFramePr>
        <p:xfrm>
          <a:off x="884513" y="1754634"/>
          <a:ext cx="9701425" cy="4506472"/>
        </p:xfrm>
        <a:graphic>
          <a:graphicData uri="http://schemas.openxmlformats.org/drawingml/2006/table">
            <a:tbl>
              <a:tblPr firstRow="1" bandRow="1">
                <a:tableStyleId>{5C22544A-7EE6-4342-B048-85BDC9FD1C3A}</a:tableStyleId>
              </a:tblPr>
              <a:tblGrid>
                <a:gridCol w="1724549"/>
                <a:gridCol w="7976876"/>
              </a:tblGrid>
              <a:tr h="672049">
                <a:tc>
                  <a:txBody>
                    <a:bodyPr/>
                    <a:lstStyle/>
                    <a:p>
                      <a:pPr algn="ctr"/>
                      <a:r>
                        <a:rPr lang="zh-CN" altLang="en-US" sz="2400" b="1" dirty="0" smtClean="0">
                          <a:solidFill>
                            <a:schemeClr val="tx1">
                              <a:lumMod val="95000"/>
                              <a:lumOff val="5000"/>
                            </a:schemeClr>
                          </a:solidFill>
                          <a:latin typeface="黑体" panose="02010609060101010101" pitchFamily="49" charset="-122"/>
                          <a:ea typeface="黑体" panose="02010609060101010101" pitchFamily="49" charset="-122"/>
                        </a:rPr>
                        <a:t>遗址位置</a:t>
                      </a:r>
                      <a:endParaRPr lang="zh-CN" altLang="en-US" sz="2400" b="1" dirty="0">
                        <a:solidFill>
                          <a:schemeClr val="tx1">
                            <a:lumMod val="95000"/>
                            <a:lumOff val="5000"/>
                          </a:schemeClr>
                        </a:solidFill>
                        <a:latin typeface="黑体" panose="02010609060101010101" pitchFamily="49" charset="-122"/>
                        <a:ea typeface="黑体" panose="02010609060101010101" pitchFamily="49" charset="-122"/>
                      </a:endParaRPr>
                    </a:p>
                  </a:txBody>
                  <a:tcPr anchor="ctr"/>
                </a:tc>
                <a:tc>
                  <a:txBody>
                    <a:bodyPr/>
                    <a:lstStyle/>
                    <a:p>
                      <a:r>
                        <a:rPr lang="zh-CN" altLang="en-US" sz="2400" b="1" dirty="0" smtClean="0">
                          <a:solidFill>
                            <a:schemeClr val="tx1">
                              <a:lumMod val="95000"/>
                              <a:lumOff val="5000"/>
                            </a:schemeClr>
                          </a:solidFill>
                          <a:latin typeface="宋体" panose="02010600030101010101" pitchFamily="2" charset="-122"/>
                          <a:ea typeface="宋体" panose="02010600030101010101" pitchFamily="2" charset="-122"/>
                        </a:rPr>
                        <a:t>浙江余杭</a:t>
                      </a:r>
                      <a:endParaRPr lang="zh-CN" altLang="en-US" sz="2400" b="1" dirty="0">
                        <a:solidFill>
                          <a:schemeClr val="tx1">
                            <a:lumMod val="95000"/>
                            <a:lumOff val="5000"/>
                          </a:schemeClr>
                        </a:solidFill>
                        <a:latin typeface="宋体" panose="02010600030101010101" pitchFamily="2" charset="-122"/>
                        <a:ea typeface="宋体" panose="02010600030101010101" pitchFamily="2" charset="-122"/>
                      </a:endParaRPr>
                    </a:p>
                  </a:txBody>
                  <a:tcPr anchor="ctr"/>
                </a:tc>
              </a:tr>
              <a:tr h="716010">
                <a:tc>
                  <a:txBody>
                    <a:bodyPr/>
                    <a:lstStyle/>
                    <a:p>
                      <a:pPr algn="ctr"/>
                      <a:r>
                        <a:rPr lang="zh-CN" altLang="en-US" sz="2400" b="1" dirty="0" smtClean="0">
                          <a:latin typeface="黑体" panose="02010609060101010101" pitchFamily="49" charset="-122"/>
                          <a:ea typeface="黑体" panose="02010609060101010101" pitchFamily="49" charset="-122"/>
                        </a:rPr>
                        <a:t>距今时间</a:t>
                      </a:r>
                      <a:endParaRPr lang="zh-CN" altLang="en-US" sz="2400" b="1" dirty="0">
                        <a:latin typeface="黑体" panose="02010609060101010101" pitchFamily="49" charset="-122"/>
                        <a:ea typeface="黑体" panose="02010609060101010101" pitchFamily="49" charset="-122"/>
                      </a:endParaRPr>
                    </a:p>
                  </a:txBody>
                  <a:tcPr anchor="ctr"/>
                </a:tc>
                <a:tc>
                  <a:txBody>
                    <a:bodyPr/>
                    <a:lstStyle/>
                    <a:p>
                      <a:r>
                        <a:rPr lang="zh-CN" altLang="en-US" sz="2400" b="1" dirty="0" smtClean="0">
                          <a:latin typeface="宋体" panose="02010600030101010101" pitchFamily="2" charset="-122"/>
                          <a:ea typeface="宋体" panose="02010600030101010101" pitchFamily="2" charset="-122"/>
                        </a:rPr>
                        <a:t>约</a:t>
                      </a:r>
                      <a:r>
                        <a:rPr lang="en-US" altLang="zh-CN" sz="2400" b="1" dirty="0" smtClean="0">
                          <a:latin typeface="宋体" panose="02010600030101010101" pitchFamily="2" charset="-122"/>
                          <a:ea typeface="宋体" panose="02010600030101010101" pitchFamily="2" charset="-122"/>
                        </a:rPr>
                        <a:t>5300—4300</a:t>
                      </a:r>
                      <a:r>
                        <a:rPr lang="zh-CN" altLang="en-US" sz="2400" b="1" dirty="0" smtClean="0">
                          <a:latin typeface="宋体" panose="02010600030101010101" pitchFamily="2" charset="-122"/>
                          <a:ea typeface="宋体" panose="02010600030101010101" pitchFamily="2" charset="-122"/>
                        </a:rPr>
                        <a:t>年</a:t>
                      </a:r>
                      <a:endParaRPr lang="zh-CN" altLang="en-US" sz="2400" b="1" dirty="0">
                        <a:latin typeface="宋体" panose="02010600030101010101" pitchFamily="2" charset="-122"/>
                        <a:ea typeface="宋体" panose="02010600030101010101" pitchFamily="2" charset="-122"/>
                      </a:endParaRPr>
                    </a:p>
                  </a:txBody>
                  <a:tcPr anchor="ctr"/>
                </a:tc>
              </a:tr>
              <a:tr h="1229360">
                <a:tc>
                  <a:txBody>
                    <a:bodyPr/>
                    <a:lstStyle/>
                    <a:p>
                      <a:pPr algn="ctr"/>
                      <a:r>
                        <a:rPr lang="zh-CN" altLang="en-US" sz="2400" b="1" dirty="0" smtClean="0">
                          <a:latin typeface="黑体" panose="02010609060101010101" pitchFamily="49" charset="-122"/>
                          <a:ea typeface="黑体" panose="02010609060101010101" pitchFamily="49" charset="-122"/>
                        </a:rPr>
                        <a:t>古城情况</a:t>
                      </a:r>
                      <a:endParaRPr lang="zh-CN" altLang="en-US" sz="2400" b="1" dirty="0">
                        <a:latin typeface="黑体" panose="02010609060101010101" pitchFamily="49" charset="-122"/>
                        <a:ea typeface="黑体" panose="02010609060101010101" pitchFamily="49" charset="-122"/>
                      </a:endParaRPr>
                    </a:p>
                  </a:txBody>
                  <a:tcPr anchor="ctr"/>
                </a:tc>
                <a:tc>
                  <a:txBody>
                    <a:bodyPr/>
                    <a:lstStyle/>
                    <a:p>
                      <a:pPr>
                        <a:lnSpc>
                          <a:spcPct val="150000"/>
                        </a:lnSpc>
                      </a:pPr>
                      <a:r>
                        <a:rPr lang="zh-CN" altLang="en-US" sz="2400" b="1" dirty="0" smtClean="0">
                          <a:latin typeface="宋体" panose="02010600030101010101" pitchFamily="2" charset="-122"/>
                          <a:ea typeface="宋体" panose="02010600030101010101" pitchFamily="2" charset="-122"/>
                        </a:rPr>
                        <a:t>由宫殿区、内城和外城组成，其中的考古发现反映了良渚社会较高的经济发展水平和统治者较强的调动、组织能力</a:t>
                      </a:r>
                      <a:endParaRPr lang="zh-CN" altLang="en-US" sz="2400" b="1" dirty="0">
                        <a:latin typeface="宋体" panose="02010600030101010101" pitchFamily="2" charset="-122"/>
                        <a:ea typeface="宋体" panose="02010600030101010101" pitchFamily="2" charset="-122"/>
                      </a:endParaRPr>
                    </a:p>
                  </a:txBody>
                  <a:tcPr anchor="ctr"/>
                </a:tc>
              </a:tr>
              <a:tr h="1228653">
                <a:tc>
                  <a:txBody>
                    <a:bodyPr/>
                    <a:lstStyle/>
                    <a:p>
                      <a:pPr algn="ctr"/>
                      <a:r>
                        <a:rPr lang="zh-CN" altLang="en-US" sz="2400" b="1" dirty="0" smtClean="0">
                          <a:latin typeface="黑体" panose="02010609060101010101" pitchFamily="49" charset="-122"/>
                          <a:ea typeface="黑体" panose="02010609060101010101" pitchFamily="49" charset="-122"/>
                        </a:rPr>
                        <a:t>墓葬</a:t>
                      </a:r>
                      <a:endParaRPr lang="zh-CN" altLang="en-US" sz="2400" b="1" dirty="0">
                        <a:latin typeface="黑体" panose="02010609060101010101" pitchFamily="49" charset="-122"/>
                        <a:ea typeface="黑体" panose="02010609060101010101" pitchFamily="49" charset="-122"/>
                      </a:endParaRPr>
                    </a:p>
                  </a:txBody>
                  <a:tcPr anchor="ctr"/>
                </a:tc>
                <a:tc>
                  <a:txBody>
                    <a:bodyPr/>
                    <a:lstStyle/>
                    <a:p>
                      <a:pPr>
                        <a:lnSpc>
                          <a:spcPct val="150000"/>
                        </a:lnSpc>
                      </a:pPr>
                      <a:r>
                        <a:rPr lang="zh-CN" altLang="en-US" sz="2400" b="1" dirty="0" smtClean="0">
                          <a:latin typeface="宋体" panose="02010600030101010101" pitchFamily="2" charset="-122"/>
                          <a:ea typeface="宋体" panose="02010600030101010101" pitchFamily="2" charset="-122"/>
                        </a:rPr>
                        <a:t>城内外的贵族墓地里随葬有数十件至数百件精美的玉器，城外的普通墓地里随葬品稀少</a:t>
                      </a:r>
                      <a:endParaRPr lang="zh-CN" altLang="en-US" sz="2400" b="1" dirty="0">
                        <a:latin typeface="宋体" panose="02010600030101010101" pitchFamily="2" charset="-122"/>
                        <a:ea typeface="宋体" panose="02010600030101010101" pitchFamily="2" charset="-122"/>
                      </a:endParaRPr>
                    </a:p>
                  </a:txBody>
                  <a:tcPr anchor="ctr"/>
                </a:tc>
              </a:tr>
              <a:tr h="660400">
                <a:tc>
                  <a:txBody>
                    <a:bodyPr/>
                    <a:lstStyle/>
                    <a:p>
                      <a:pPr algn="ctr"/>
                      <a:r>
                        <a:rPr lang="zh-CN" altLang="en-US" sz="2400" b="1" dirty="0" smtClean="0">
                          <a:latin typeface="黑体" panose="02010609060101010101" pitchFamily="49" charset="-122"/>
                          <a:ea typeface="黑体" panose="02010609060101010101" pitchFamily="49" charset="-122"/>
                        </a:rPr>
                        <a:t>考古证实</a:t>
                      </a:r>
                      <a:endParaRPr lang="zh-CN" altLang="en-US" sz="2400" b="1" dirty="0">
                        <a:latin typeface="黑体" panose="02010609060101010101" pitchFamily="49" charset="-122"/>
                        <a:ea typeface="黑体" panose="02010609060101010101" pitchFamily="49" charset="-122"/>
                      </a:endParaRPr>
                    </a:p>
                  </a:txBody>
                  <a:tcPr anchor="ctr"/>
                </a:tc>
                <a:tc>
                  <a:txBody>
                    <a:bodyPr/>
                    <a:lstStyle/>
                    <a:p>
                      <a:pPr>
                        <a:lnSpc>
                          <a:spcPct val="110000"/>
                        </a:lnSpc>
                      </a:pPr>
                      <a:r>
                        <a:rPr lang="zh-CN" altLang="en-US" sz="2400" b="1" dirty="0" smtClean="0">
                          <a:latin typeface="宋体" panose="02010600030101010101" pitchFamily="2" charset="-122"/>
                          <a:ea typeface="宋体" panose="02010600030101010101" pitchFamily="2" charset="-122"/>
                        </a:rPr>
                        <a:t>距今约</a:t>
                      </a:r>
                      <a:r>
                        <a:rPr lang="en-US" altLang="zh-CN" sz="2400" b="1" dirty="0" smtClean="0">
                          <a:latin typeface="宋体" panose="02010600030101010101" pitchFamily="2" charset="-122"/>
                          <a:ea typeface="宋体" panose="02010600030101010101" pitchFamily="2" charset="-122"/>
                        </a:rPr>
                        <a:t>5000</a:t>
                      </a:r>
                      <a:r>
                        <a:rPr lang="zh-CN" altLang="en-US" sz="2400" b="1" dirty="0" smtClean="0">
                          <a:latin typeface="宋体" panose="02010600030101010101" pitchFamily="2" charset="-122"/>
                          <a:ea typeface="宋体" panose="02010600030101010101" pitchFamily="2" charset="-122"/>
                        </a:rPr>
                        <a:t>年，长江下游地区已经出现早期国家</a:t>
                      </a:r>
                      <a:endParaRPr lang="zh-CN" altLang="en-US" sz="2400" b="1" dirty="0">
                        <a:latin typeface="宋体" panose="02010600030101010101" pitchFamily="2" charset="-122"/>
                        <a:ea typeface="宋体" panose="02010600030101010101" pitchFamily="2" charset="-122"/>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714658" y="190502"/>
            <a:ext cx="4928871" cy="535940"/>
          </a:xfrm>
          <a:prstGeom prst="rect">
            <a:avLst/>
          </a:prstGeom>
          <a:noFill/>
        </p:spPr>
        <p:txBody>
          <a:bodyPr wrap="square" lIns="91438" tIns="45719" rIns="91438" bIns="45719" rtlCol="0">
            <a:noAutofit/>
          </a:bodyPr>
          <a:lstStyle/>
          <a:p>
            <a:pPr defTabSz="457200"/>
            <a:r>
              <a:rPr lang="zh-CN" altLang="en-US" sz="3200" b="1" dirty="0">
                <a:solidFill>
                  <a:srgbClr val="C00000"/>
                </a:solidFill>
                <a:latin typeface="华文新魏" panose="02010800040101010101" charset="-122"/>
                <a:ea typeface="华文新魏" panose="02010800040101010101" charset="-122"/>
                <a:cs typeface="华文新魏" panose="02010800040101010101" charset="-122"/>
              </a:rPr>
              <a:t>文明探源</a:t>
            </a:r>
            <a:r>
              <a:rPr lang="en-US" altLang="zh-CN" sz="3200" b="1" dirty="0">
                <a:solidFill>
                  <a:srgbClr val="C00000"/>
                </a:solidFill>
                <a:latin typeface="华文新魏" panose="02010800040101010101" charset="-122"/>
                <a:ea typeface="华文新魏" panose="02010800040101010101" charset="-122"/>
                <a:cs typeface="华文新魏" panose="02010800040101010101" charset="-122"/>
              </a:rPr>
              <a:t>—</a:t>
            </a:r>
            <a:r>
              <a:rPr lang="zh-CN" altLang="en-US" sz="3200" b="1" dirty="0">
                <a:solidFill>
                  <a:srgbClr val="C00000"/>
                </a:solidFill>
                <a:latin typeface="华文新魏" panose="02010800040101010101" charset="-122"/>
                <a:ea typeface="华文新魏" panose="02010800040101010101" charset="-122"/>
                <a:cs typeface="华文新魏" panose="02010800040101010101" charset="-122"/>
              </a:rPr>
              <a:t>良渚古城遗址</a:t>
            </a:r>
            <a:endParaRPr lang="zh-CN" altLang="en-US" sz="3200" b="1" dirty="0">
              <a:solidFill>
                <a:srgbClr val="C00000"/>
              </a:solidFill>
              <a:latin typeface="华文新魏" panose="02010800040101010101" charset="-122"/>
              <a:ea typeface="华文新魏" panose="02010800040101010101" charset="-122"/>
              <a:cs typeface="华文新魏" panose="02010800040101010101" charset="-122"/>
            </a:endParaRPr>
          </a:p>
        </p:txBody>
      </p:sp>
      <p:grpSp>
        <p:nvGrpSpPr>
          <p:cNvPr id="16" name="组合 23"/>
          <p:cNvGrpSpPr/>
          <p:nvPr>
            <p:custDataLst>
              <p:tags r:id="rId1"/>
            </p:custDataLst>
          </p:nvPr>
        </p:nvGrpSpPr>
        <p:grpSpPr>
          <a:xfrm>
            <a:off x="451177" y="4224131"/>
            <a:ext cx="11224652" cy="1723277"/>
            <a:chOff x="526599" y="1856462"/>
            <a:chExt cx="8250263" cy="1292458"/>
          </a:xfrm>
          <a:solidFill>
            <a:srgbClr val="F4F9F5"/>
          </a:solidFill>
        </p:grpSpPr>
        <p:sp>
          <p:nvSpPr>
            <p:cNvPr id="7" name="矩形 6"/>
            <p:cNvSpPr/>
            <p:nvPr>
              <p:custDataLst>
                <p:tags r:id="rId2"/>
              </p:custDataLst>
            </p:nvPr>
          </p:nvSpPr>
          <p:spPr>
            <a:xfrm>
              <a:off x="526599" y="2286000"/>
              <a:ext cx="896243" cy="623248"/>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smtClean="0">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生产力发展</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cxnSp>
          <p:nvCxnSpPr>
            <p:cNvPr id="8" name="直接箭头连接符 7"/>
            <p:cNvCxnSpPr>
              <a:cxnSpLocks noChangeShapeType="1"/>
            </p:cNvCxnSpPr>
            <p:nvPr>
              <p:custDataLst>
                <p:tags r:id="rId3"/>
              </p:custDataLst>
            </p:nvPr>
          </p:nvCxnSpPr>
          <p:spPr bwMode="auto">
            <a:xfrm>
              <a:off x="1491751" y="2642870"/>
              <a:ext cx="275035" cy="0"/>
            </a:xfrm>
            <a:prstGeom prst="straightConnector1">
              <a:avLst/>
            </a:prstGeom>
            <a:grpFill/>
            <a:ln w="38100">
              <a:solidFill>
                <a:srgbClr val="002060"/>
              </a:solidFill>
              <a:round/>
              <a:tailEnd type="arrow" w="med" len="med"/>
            </a:ln>
          </p:spPr>
        </p:cxnSp>
        <p:sp>
          <p:nvSpPr>
            <p:cNvPr id="9" name="矩形 8"/>
            <p:cNvSpPr/>
            <p:nvPr>
              <p:custDataLst>
                <p:tags r:id="rId4"/>
              </p:custDataLst>
            </p:nvPr>
          </p:nvSpPr>
          <p:spPr>
            <a:xfrm>
              <a:off x="1864630" y="2304415"/>
              <a:ext cx="1064895" cy="623248"/>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出现剩余产品</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cxnSp>
          <p:nvCxnSpPr>
            <p:cNvPr id="10" name="直接箭头连接符 9"/>
            <p:cNvCxnSpPr>
              <a:cxnSpLocks noChangeShapeType="1"/>
            </p:cNvCxnSpPr>
            <p:nvPr>
              <p:custDataLst>
                <p:tags r:id="rId5"/>
              </p:custDataLst>
            </p:nvPr>
          </p:nvCxnSpPr>
          <p:spPr bwMode="auto">
            <a:xfrm>
              <a:off x="2976533" y="2661920"/>
              <a:ext cx="276225" cy="0"/>
            </a:xfrm>
            <a:prstGeom prst="straightConnector1">
              <a:avLst/>
            </a:prstGeom>
            <a:grpFill/>
            <a:ln w="38100">
              <a:solidFill>
                <a:srgbClr val="002060"/>
              </a:solidFill>
              <a:round/>
              <a:tailEnd type="arrow" w="med" len="med"/>
            </a:ln>
          </p:spPr>
        </p:cxnSp>
        <p:sp>
          <p:nvSpPr>
            <p:cNvPr id="11" name="矩形 10"/>
            <p:cNvSpPr/>
            <p:nvPr>
              <p:custDataLst>
                <p:tags r:id="rId6"/>
              </p:custDataLst>
            </p:nvPr>
          </p:nvSpPr>
          <p:spPr>
            <a:xfrm>
              <a:off x="3316761" y="2301285"/>
              <a:ext cx="839706" cy="623248"/>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产生贫富分化</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sp>
          <p:nvSpPr>
            <p:cNvPr id="13" name="矩形 12"/>
            <p:cNvSpPr/>
            <p:nvPr>
              <p:custDataLst>
                <p:tags r:id="rId7"/>
              </p:custDataLst>
            </p:nvPr>
          </p:nvSpPr>
          <p:spPr>
            <a:xfrm>
              <a:off x="5331460" y="2005330"/>
              <a:ext cx="1640840" cy="346249"/>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早期奴隶主</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sp>
          <p:nvSpPr>
            <p:cNvPr id="15" name="矩形 14"/>
            <p:cNvSpPr/>
            <p:nvPr>
              <p:custDataLst>
                <p:tags r:id="rId8"/>
              </p:custDataLst>
            </p:nvPr>
          </p:nvSpPr>
          <p:spPr>
            <a:xfrm>
              <a:off x="4513696" y="1971675"/>
              <a:ext cx="379491" cy="1177245"/>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产生阶级</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sp>
          <p:nvSpPr>
            <p:cNvPr id="17" name="矩形 16"/>
            <p:cNvSpPr/>
            <p:nvPr>
              <p:custDataLst>
                <p:tags r:id="rId9"/>
              </p:custDataLst>
            </p:nvPr>
          </p:nvSpPr>
          <p:spPr>
            <a:xfrm>
              <a:off x="8426977" y="1856462"/>
              <a:ext cx="349885" cy="1177245"/>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国家产生</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cxnSp>
          <p:nvCxnSpPr>
            <p:cNvPr id="2" name="直接箭头连接符 1"/>
            <p:cNvCxnSpPr>
              <a:cxnSpLocks noChangeShapeType="1"/>
            </p:cNvCxnSpPr>
            <p:nvPr>
              <p:custDataLst>
                <p:tags r:id="rId10"/>
              </p:custDataLst>
            </p:nvPr>
          </p:nvCxnSpPr>
          <p:spPr bwMode="auto">
            <a:xfrm>
              <a:off x="4202676" y="2624455"/>
              <a:ext cx="275035" cy="0"/>
            </a:xfrm>
            <a:prstGeom prst="straightConnector1">
              <a:avLst/>
            </a:prstGeom>
            <a:grpFill/>
            <a:ln w="38100">
              <a:solidFill>
                <a:srgbClr val="002060"/>
              </a:solidFill>
              <a:round/>
              <a:tailEnd type="arrow" w="med" len="med"/>
            </a:ln>
          </p:spPr>
        </p:cxnSp>
        <p:cxnSp>
          <p:nvCxnSpPr>
            <p:cNvPr id="3" name="直接箭头连接符 2"/>
            <p:cNvCxnSpPr>
              <a:cxnSpLocks noChangeShapeType="1"/>
            </p:cNvCxnSpPr>
            <p:nvPr>
              <p:custDataLst>
                <p:tags r:id="rId11"/>
              </p:custDataLst>
            </p:nvPr>
          </p:nvCxnSpPr>
          <p:spPr bwMode="auto">
            <a:xfrm flipV="1">
              <a:off x="4946015" y="2211705"/>
              <a:ext cx="346075" cy="328295"/>
            </a:xfrm>
            <a:prstGeom prst="straightConnector1">
              <a:avLst/>
            </a:prstGeom>
            <a:grpFill/>
            <a:ln w="38100">
              <a:solidFill>
                <a:srgbClr val="002060"/>
              </a:solidFill>
              <a:round/>
              <a:tailEnd type="arrow" w="med" len="med"/>
            </a:ln>
          </p:spPr>
        </p:cxnSp>
        <p:cxnSp>
          <p:nvCxnSpPr>
            <p:cNvPr id="6" name="直接箭头连接符 5"/>
            <p:cNvCxnSpPr>
              <a:cxnSpLocks noChangeShapeType="1"/>
            </p:cNvCxnSpPr>
            <p:nvPr>
              <p:custDataLst>
                <p:tags r:id="rId12"/>
              </p:custDataLst>
            </p:nvPr>
          </p:nvCxnSpPr>
          <p:spPr bwMode="auto">
            <a:xfrm>
              <a:off x="4946015" y="2739390"/>
              <a:ext cx="346075" cy="192405"/>
            </a:xfrm>
            <a:prstGeom prst="straightConnector1">
              <a:avLst/>
            </a:prstGeom>
            <a:grpFill/>
            <a:ln w="38100">
              <a:solidFill>
                <a:srgbClr val="002060"/>
              </a:solidFill>
              <a:round/>
              <a:tailEnd type="arrow" w="med" len="med"/>
            </a:ln>
          </p:spPr>
        </p:cxnSp>
        <p:sp>
          <p:nvSpPr>
            <p:cNvPr id="12" name="矩形 11"/>
            <p:cNvSpPr/>
            <p:nvPr>
              <p:custDataLst>
                <p:tags r:id="rId13"/>
              </p:custDataLst>
            </p:nvPr>
          </p:nvSpPr>
          <p:spPr>
            <a:xfrm>
              <a:off x="5331460" y="2790825"/>
              <a:ext cx="1640840" cy="346249"/>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早期奴隶</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cxnSp>
          <p:nvCxnSpPr>
            <p:cNvPr id="19" name="直接箭头连接符 18"/>
            <p:cNvCxnSpPr>
              <a:cxnSpLocks noChangeShapeType="1"/>
            </p:cNvCxnSpPr>
            <p:nvPr>
              <p:custDataLst>
                <p:tags r:id="rId14"/>
              </p:custDataLst>
            </p:nvPr>
          </p:nvCxnSpPr>
          <p:spPr bwMode="auto">
            <a:xfrm>
              <a:off x="7005320" y="2297430"/>
              <a:ext cx="303530" cy="201930"/>
            </a:xfrm>
            <a:prstGeom prst="straightConnector1">
              <a:avLst/>
            </a:prstGeom>
            <a:grpFill/>
            <a:ln w="38100">
              <a:solidFill>
                <a:srgbClr val="002060"/>
              </a:solidFill>
              <a:round/>
              <a:tailEnd type="arrow" w="med" len="med"/>
            </a:ln>
          </p:spPr>
        </p:cxnSp>
        <p:cxnSp>
          <p:nvCxnSpPr>
            <p:cNvPr id="20" name="直接箭头连接符 19"/>
            <p:cNvCxnSpPr>
              <a:cxnSpLocks noChangeShapeType="1"/>
            </p:cNvCxnSpPr>
            <p:nvPr>
              <p:custDataLst>
                <p:tags r:id="rId15"/>
              </p:custDataLst>
            </p:nvPr>
          </p:nvCxnSpPr>
          <p:spPr bwMode="auto">
            <a:xfrm flipV="1">
              <a:off x="7005320" y="2703195"/>
              <a:ext cx="303530" cy="264795"/>
            </a:xfrm>
            <a:prstGeom prst="straightConnector1">
              <a:avLst/>
            </a:prstGeom>
            <a:grpFill/>
            <a:ln w="38100">
              <a:solidFill>
                <a:srgbClr val="002060"/>
              </a:solidFill>
              <a:round/>
              <a:tailEnd type="arrow" w="med" len="med"/>
            </a:ln>
          </p:spPr>
        </p:cxnSp>
        <p:sp>
          <p:nvSpPr>
            <p:cNvPr id="21" name="矩形 20"/>
            <p:cNvSpPr/>
            <p:nvPr>
              <p:custDataLst>
                <p:tags r:id="rId16"/>
              </p:custDataLst>
            </p:nvPr>
          </p:nvSpPr>
          <p:spPr>
            <a:xfrm>
              <a:off x="7308850" y="1872615"/>
              <a:ext cx="731554" cy="1177245"/>
            </a:xfrm>
            <a:prstGeom prst="rect">
              <a:avLst/>
            </a:prstGeom>
            <a:grpFill/>
            <a:ln w="9525" cap="flat" cmpd="sng">
              <a:noFill/>
              <a:prstDash val="solid"/>
              <a:miter/>
              <a:headEnd type="none" w="med" len="med"/>
              <a:tailEnd type="none" w="med" len="med"/>
            </a:ln>
            <a:effectLst>
              <a:outerShdw blurRad="107950" dist="12700" dir="5400000" algn="ctr">
                <a:srgbClr val="000000"/>
              </a:outerShdw>
            </a:effectLst>
            <a:scene3d>
              <a:camera prst="orthographicFront">
                <a:rot lat="0" lon="0" rev="0"/>
              </a:camera>
              <a:lightRig rig="soft" dir="t"/>
            </a:scene3d>
            <a:sp3d contourW="44450" prstMaterial="matte">
              <a:bevelT w="63500" h="63500" prst="artDeco"/>
              <a:contourClr>
                <a:srgbClr val="FFFFFF"/>
              </a:contourClr>
            </a:sp3d>
          </p:spPr>
          <p:txBody>
            <a:bodyPr wrap="square" lIns="91440" tIns="45720" rIns="91440" bIns="45720">
              <a:spAutoFit/>
            </a:bodyPr>
            <a:lstStyle/>
            <a:p>
              <a:pPr algn="ctr" eaLnBrk="0" hangingPunct="0">
                <a:buFont typeface="Wingdings" panose="05000000000000000000" charset="0"/>
                <a:buNone/>
              </a:pPr>
              <a:r>
                <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rPr>
                <a:t>阶级矛盾不可调和</a:t>
              </a:r>
              <a:endParaRPr lang="zh-CN" altLang="en-US" sz="2400" b="1" noProof="1">
                <a:solidFill>
                  <a:srgbClr val="002060"/>
                </a:solidFill>
                <a:latin typeface="黑体" panose="02010609060101010101" pitchFamily="49" charset="-122"/>
                <a:ea typeface="黑体" panose="02010609060101010101" pitchFamily="49" charset="-122"/>
                <a:cs typeface="微软雅黑" panose="020B0503020204020204" pitchFamily="34" charset="-122"/>
                <a:sym typeface="+mn-ea"/>
              </a:endParaRPr>
            </a:p>
          </p:txBody>
        </p:sp>
        <p:cxnSp>
          <p:nvCxnSpPr>
            <p:cNvPr id="22" name="直接箭头连接符 21"/>
            <p:cNvCxnSpPr>
              <a:cxnSpLocks noChangeShapeType="1"/>
            </p:cNvCxnSpPr>
            <p:nvPr>
              <p:custDataLst>
                <p:tags r:id="rId17"/>
              </p:custDataLst>
            </p:nvPr>
          </p:nvCxnSpPr>
          <p:spPr bwMode="auto">
            <a:xfrm>
              <a:off x="8117219" y="2524125"/>
              <a:ext cx="275035" cy="0"/>
            </a:xfrm>
            <a:prstGeom prst="straightConnector1">
              <a:avLst/>
            </a:prstGeom>
            <a:grpFill/>
            <a:ln w="38100">
              <a:solidFill>
                <a:srgbClr val="002060"/>
              </a:solidFill>
              <a:round/>
              <a:tailEnd type="arrow" w="med" len="med"/>
            </a:ln>
          </p:spPr>
        </p:cxnSp>
      </p:grpSp>
      <p:sp>
        <p:nvSpPr>
          <p:cNvPr id="18" name="TextBox 17"/>
          <p:cNvSpPr txBox="1"/>
          <p:nvPr/>
        </p:nvSpPr>
        <p:spPr>
          <a:xfrm>
            <a:off x="480136" y="1298985"/>
            <a:ext cx="11327578" cy="2677656"/>
          </a:xfrm>
          <a:prstGeom prst="rect">
            <a:avLst/>
          </a:prstGeom>
          <a:noFill/>
        </p:spPr>
        <p:txBody>
          <a:bodyPr wrap="square" rtlCol="0">
            <a:spAutoFit/>
          </a:bodyPr>
          <a:lstStyle/>
          <a:p>
            <a:pPr algn="just">
              <a:lnSpc>
                <a:spcPct val="150000"/>
              </a:lnSpc>
            </a:pPr>
            <a:r>
              <a:rPr lang="zh-CN" altLang="en-US" sz="2800" b="1" dirty="0" smtClean="0">
                <a:latin typeface="黑体" panose="02010609060101010101" pitchFamily="49" charset="-122"/>
                <a:ea typeface="黑体" panose="02010609060101010101" pitchFamily="49" charset="-122"/>
              </a:rPr>
              <a:t>材料</a:t>
            </a:r>
            <a:r>
              <a:rPr lang="zh-CN" altLang="en-US" sz="2800" dirty="0" smtClean="0"/>
              <a:t>    </a:t>
            </a:r>
            <a:r>
              <a:rPr lang="zh-CN" altLang="en-US" sz="2800" b="1" dirty="0" smtClean="0">
                <a:solidFill>
                  <a:srgbClr val="FF0000"/>
                </a:solidFill>
                <a:latin typeface="楷体" panose="02010609060101010101" pitchFamily="49" charset="-122"/>
                <a:ea typeface="楷体" panose="02010609060101010101" pitchFamily="49" charset="-122"/>
              </a:rPr>
              <a:t>第一等级</a:t>
            </a:r>
            <a:r>
              <a:rPr lang="zh-CN" altLang="en-US" sz="2800" b="1" dirty="0" smtClean="0">
                <a:latin typeface="楷体" panose="02010609060101010101" pitchFamily="49" charset="-122"/>
                <a:ea typeface="楷体" panose="02010609060101010101" pitchFamily="49" charset="-122"/>
              </a:rPr>
              <a:t>以</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大量玉礼器随葬的墓为代表；</a:t>
            </a:r>
            <a:r>
              <a:rPr lang="zh-CN" altLang="en-US" sz="2800" b="1" dirty="0" smtClean="0">
                <a:solidFill>
                  <a:srgbClr val="FF0000"/>
                </a:solidFill>
                <a:latin typeface="楷体" panose="02010609060101010101" pitchFamily="49" charset="-122"/>
                <a:ea typeface="楷体" panose="02010609060101010101" pitchFamily="49" charset="-122"/>
              </a:rPr>
              <a:t>第二等级以</a:t>
            </a:r>
            <a:r>
              <a:rPr lang="en-US" altLang="zh-CN" sz="2800" b="1" dirty="0" smtClean="0">
                <a:solidFill>
                  <a:schemeClr val="tx1">
                    <a:lumMod val="95000"/>
                    <a:lumOff val="5000"/>
                  </a:schemeClr>
                </a:solidFill>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既随葬少量玉礼器，又有生产工具随葬的墓为代表；</a:t>
            </a:r>
            <a:r>
              <a:rPr lang="zh-CN" altLang="en-US" sz="2800" b="1" dirty="0" smtClean="0">
                <a:solidFill>
                  <a:srgbClr val="FF0000"/>
                </a:solidFill>
                <a:latin typeface="楷体" panose="02010609060101010101" pitchFamily="49" charset="-122"/>
                <a:ea typeface="楷体" panose="02010609060101010101" pitchFamily="49" charset="-122"/>
              </a:rPr>
              <a:t>第三等级</a:t>
            </a:r>
            <a:r>
              <a:rPr lang="zh-CN" altLang="en-US" sz="2800" b="1" dirty="0" smtClean="0">
                <a:latin typeface="楷体" panose="02010609060101010101" pitchFamily="49" charset="-122"/>
                <a:ea typeface="楷体" panose="02010609060101010101" pitchFamily="49" charset="-122"/>
              </a:rPr>
              <a:t>仅以少量陶器和石器随葬的墓为代表；</a:t>
            </a:r>
            <a:r>
              <a:rPr lang="zh-CN" altLang="en-US" sz="2800" b="1" dirty="0" smtClean="0">
                <a:solidFill>
                  <a:srgbClr val="FF0000"/>
                </a:solidFill>
                <a:latin typeface="楷体" panose="02010609060101010101" pitchFamily="49" charset="-122"/>
                <a:ea typeface="楷体" panose="02010609060101010101" pitchFamily="49" charset="-122"/>
              </a:rPr>
              <a:t>第四等级</a:t>
            </a:r>
            <a:r>
              <a:rPr lang="zh-CN" altLang="en-US" sz="2800" b="1" dirty="0" smtClean="0">
                <a:latin typeface="楷体" panose="02010609060101010101" pitchFamily="49" charset="-122"/>
                <a:ea typeface="楷体" panose="02010609060101010101" pitchFamily="49" charset="-122"/>
              </a:rPr>
              <a:t>以</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无随葬品的殉葬墓为代表。</a:t>
            </a:r>
            <a:endParaRPr lang="en-US" altLang="zh-CN" sz="2800" b="1" dirty="0" smtClean="0">
              <a:latin typeface="楷体" panose="02010609060101010101" pitchFamily="49" charset="-122"/>
              <a:ea typeface="楷体" panose="02010609060101010101" pitchFamily="49" charset="-122"/>
            </a:endParaRPr>
          </a:p>
          <a:p>
            <a:pPr algn="just">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摘编自</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神巫的世界</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良渚文化综述</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strips(down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9"/>
          <p:cNvSpPr txBox="1">
            <a:spLocks noChangeArrowheads="1"/>
          </p:cNvSpPr>
          <p:nvPr>
            <p:custDataLst>
              <p:tags r:id="rId1"/>
            </p:custDataLst>
          </p:nvPr>
        </p:nvSpPr>
        <p:spPr bwMode="auto">
          <a:xfrm>
            <a:off x="884513" y="1080413"/>
            <a:ext cx="3921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800" b="1">
              <a:solidFill>
                <a:schemeClr val="accent6">
                  <a:lumMod val="75000"/>
                </a:schemeClr>
              </a:solidFill>
              <a:latin typeface="微软雅黑" panose="020B0503020204020204" pitchFamily="34" charset="-122"/>
              <a:ea typeface="微软雅黑" panose="020B0503020204020204" pitchFamily="34" charset="-122"/>
            </a:endParaRPr>
          </a:p>
        </p:txBody>
      </p:sp>
      <p:sp>
        <p:nvSpPr>
          <p:cNvPr id="44" name="矩形 43"/>
          <p:cNvSpPr/>
          <p:nvPr>
            <p:custDataLst>
              <p:tags r:id="rId2"/>
            </p:custDataLst>
          </p:nvPr>
        </p:nvSpPr>
        <p:spPr>
          <a:xfrm>
            <a:off x="532821" y="1080413"/>
            <a:ext cx="6846742" cy="584773"/>
          </a:xfrm>
          <a:prstGeom prst="rect">
            <a:avLst/>
          </a:prstGeom>
        </p:spPr>
        <p:txBody>
          <a:bodyPr wrap="none" lIns="91438" tIns="45719" rIns="91438" bIns="45719">
            <a:spAutoFit/>
          </a:bodyPr>
          <a:lstStyle/>
          <a:p>
            <a:r>
              <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阅读</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教材第</a:t>
            </a:r>
            <a:r>
              <a:rPr lang="en-US" altLang="zh-CN" sz="32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页的内容，完成表格。</a:t>
            </a:r>
            <a:endParaRPr lang="zh-CN" altLang="en-US" sz="32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0" name="表格 19"/>
          <p:cNvGraphicFramePr>
            <a:graphicFrameLocks noGrp="1"/>
          </p:cNvGraphicFramePr>
          <p:nvPr/>
        </p:nvGraphicFramePr>
        <p:xfrm>
          <a:off x="553915" y="1836286"/>
          <a:ext cx="7069016" cy="4403184"/>
        </p:xfrm>
        <a:graphic>
          <a:graphicData uri="http://schemas.openxmlformats.org/drawingml/2006/table">
            <a:tbl>
              <a:tblPr firstRow="1" bandRow="1">
                <a:tableStyleId>{5C22544A-7EE6-4342-B048-85BDC9FD1C3A}</a:tableStyleId>
              </a:tblPr>
              <a:tblGrid>
                <a:gridCol w="1502550"/>
                <a:gridCol w="5566466"/>
              </a:tblGrid>
              <a:tr h="614288">
                <a:tc>
                  <a:txBody>
                    <a:bodyPr/>
                    <a:lstStyle/>
                    <a:p>
                      <a:pPr algn="ctr"/>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遗址位置</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a:txBody>
                  <a:tcPr anchor="ctr"/>
                </a:tc>
                <a:tc>
                  <a:txBody>
                    <a:bodyPr/>
                    <a:lstStyle/>
                    <a:p>
                      <a:r>
                        <a:rPr lang="zh-CN" altLang="en-US" sz="2400" b="1" dirty="0" smtClean="0">
                          <a:solidFill>
                            <a:schemeClr val="tx1">
                              <a:lumMod val="95000"/>
                              <a:lumOff val="5000"/>
                            </a:schemeClr>
                          </a:solidFill>
                          <a:latin typeface="宋体" panose="02010600030101010101" pitchFamily="2" charset="-122"/>
                          <a:ea typeface="宋体" panose="02010600030101010101" pitchFamily="2" charset="-122"/>
                        </a:rPr>
                        <a:t>山西襄汾</a:t>
                      </a:r>
                      <a:endParaRPr lang="zh-CN" altLang="en-US" sz="2400" b="1" dirty="0">
                        <a:solidFill>
                          <a:schemeClr val="tx1">
                            <a:lumMod val="95000"/>
                            <a:lumOff val="5000"/>
                          </a:schemeClr>
                        </a:solidFill>
                        <a:latin typeface="宋体" panose="02010600030101010101" pitchFamily="2" charset="-122"/>
                        <a:ea typeface="宋体" panose="02010600030101010101" pitchFamily="2" charset="-122"/>
                      </a:endParaRPr>
                    </a:p>
                  </a:txBody>
                  <a:tcPr anchor="ctr"/>
                </a:tc>
              </a:tr>
              <a:tr h="614288">
                <a:tc>
                  <a:txBody>
                    <a:bodyPr/>
                    <a:lstStyle/>
                    <a:p>
                      <a:pPr algn="ctr"/>
                      <a:r>
                        <a:rPr lang="zh-CN" altLang="en-US" sz="2400" b="1" dirty="0" smtClean="0">
                          <a:latin typeface="微软雅黑" panose="020B0503020204020204" pitchFamily="34" charset="-122"/>
                          <a:ea typeface="微软雅黑" panose="020B0503020204020204" pitchFamily="34" charset="-122"/>
                        </a:rPr>
                        <a:t>距今时间</a:t>
                      </a:r>
                      <a:endParaRPr lang="zh-CN" altLang="en-US" sz="2400" b="1" dirty="0">
                        <a:latin typeface="微软雅黑" panose="020B0503020204020204" pitchFamily="34" charset="-122"/>
                        <a:ea typeface="微软雅黑" panose="020B0503020204020204" pitchFamily="34" charset="-122"/>
                      </a:endParaRPr>
                    </a:p>
                  </a:txBody>
                  <a:tcPr anchor="ctr"/>
                </a:tc>
                <a:tc>
                  <a:txBody>
                    <a:bodyPr/>
                    <a:lstStyle/>
                    <a:p>
                      <a:r>
                        <a:rPr lang="zh-CN" altLang="en-US" sz="2400" b="1" dirty="0" smtClean="0">
                          <a:latin typeface="宋体" panose="02010600030101010101" pitchFamily="2" charset="-122"/>
                          <a:ea typeface="宋体" panose="02010600030101010101" pitchFamily="2" charset="-122"/>
                        </a:rPr>
                        <a:t>约</a:t>
                      </a:r>
                      <a:r>
                        <a:rPr lang="en-US" altLang="zh-CN" sz="2400" b="1" dirty="0" smtClean="0">
                          <a:latin typeface="宋体" panose="02010600030101010101" pitchFamily="2" charset="-122"/>
                          <a:ea typeface="宋体" panose="02010600030101010101" pitchFamily="2" charset="-122"/>
                        </a:rPr>
                        <a:t>4300—4000</a:t>
                      </a:r>
                      <a:r>
                        <a:rPr lang="zh-CN" altLang="en-US" sz="2400" b="1" dirty="0" smtClean="0">
                          <a:latin typeface="宋体" panose="02010600030101010101" pitchFamily="2" charset="-122"/>
                          <a:ea typeface="宋体" panose="02010600030101010101" pitchFamily="2" charset="-122"/>
                        </a:rPr>
                        <a:t>年</a:t>
                      </a:r>
                      <a:endParaRPr lang="zh-CN" altLang="en-US" sz="2400" b="1" dirty="0">
                        <a:latin typeface="宋体" panose="02010600030101010101" pitchFamily="2" charset="-122"/>
                        <a:ea typeface="宋体" panose="02010600030101010101" pitchFamily="2" charset="-122"/>
                      </a:endParaRPr>
                    </a:p>
                  </a:txBody>
                  <a:tcPr anchor="ctr"/>
                </a:tc>
              </a:tr>
              <a:tr h="944880">
                <a:tc>
                  <a:txBody>
                    <a:bodyPr/>
                    <a:lstStyle/>
                    <a:p>
                      <a:pPr algn="ctr"/>
                      <a:r>
                        <a:rPr lang="zh-CN" altLang="en-US" sz="2400" b="1" dirty="0" smtClean="0">
                          <a:latin typeface="微软雅黑" panose="020B0503020204020204" pitchFamily="34" charset="-122"/>
                          <a:ea typeface="微软雅黑" panose="020B0503020204020204" pitchFamily="34" charset="-122"/>
                        </a:rPr>
                        <a:t>古城情况</a:t>
                      </a:r>
                      <a:endParaRPr lang="zh-CN" altLang="en-US" sz="2400" b="1" dirty="0">
                        <a:latin typeface="微软雅黑" panose="020B0503020204020204" pitchFamily="34" charset="-122"/>
                        <a:ea typeface="微软雅黑" panose="020B0503020204020204" pitchFamily="34" charset="-122"/>
                      </a:endParaRPr>
                    </a:p>
                  </a:txBody>
                  <a:tcPr anchor="ctr"/>
                </a:tc>
                <a:tc>
                  <a:txBody>
                    <a:bodyPr/>
                    <a:lstStyle/>
                    <a:p>
                      <a:pPr>
                        <a:lnSpc>
                          <a:spcPct val="130000"/>
                        </a:lnSpc>
                      </a:pPr>
                      <a:r>
                        <a:rPr lang="zh-CN" altLang="en-US" sz="2400" b="1" dirty="0" smtClean="0">
                          <a:latin typeface="宋体" panose="02010600030101010101" pitchFamily="2" charset="-122"/>
                          <a:ea typeface="宋体" panose="02010600030101010101" pitchFamily="2" charset="-122"/>
                        </a:rPr>
                        <a:t>面积达</a:t>
                      </a:r>
                      <a:r>
                        <a:rPr lang="en-US" altLang="zh-CN" sz="2400" b="1" dirty="0" smtClean="0">
                          <a:latin typeface="宋体" panose="02010600030101010101" pitchFamily="2" charset="-122"/>
                          <a:ea typeface="宋体" panose="02010600030101010101" pitchFamily="2" charset="-122"/>
                        </a:rPr>
                        <a:t>280</a:t>
                      </a:r>
                      <a:r>
                        <a:rPr lang="zh-CN" altLang="en-US" sz="2400" b="1" dirty="0" smtClean="0">
                          <a:latin typeface="宋体" panose="02010600030101010101" pitchFamily="2" charset="-122"/>
                          <a:ea typeface="宋体" panose="02010600030101010101" pitchFamily="2" charset="-122"/>
                        </a:rPr>
                        <a:t>万平方米，宫城内有多处高等级建筑基址，以及陶质的建筑材料</a:t>
                      </a:r>
                      <a:endParaRPr lang="zh-CN" altLang="en-US" sz="2400" b="1" dirty="0">
                        <a:latin typeface="宋体" panose="02010600030101010101" pitchFamily="2" charset="-122"/>
                        <a:ea typeface="宋体" panose="02010600030101010101" pitchFamily="2" charset="-122"/>
                      </a:endParaRPr>
                    </a:p>
                  </a:txBody>
                  <a:tcPr anchor="ctr"/>
                </a:tc>
              </a:tr>
              <a:tr h="944880">
                <a:tc>
                  <a:txBody>
                    <a:bodyPr/>
                    <a:lstStyle/>
                    <a:p>
                      <a:pPr algn="ctr"/>
                      <a:r>
                        <a:rPr lang="zh-CN" altLang="en-US" sz="2400" b="1" dirty="0" smtClean="0">
                          <a:latin typeface="微软雅黑" panose="020B0503020204020204" pitchFamily="34" charset="-122"/>
                          <a:ea typeface="微软雅黑" panose="020B0503020204020204" pitchFamily="34" charset="-122"/>
                        </a:rPr>
                        <a:t>墓葬</a:t>
                      </a:r>
                      <a:endParaRPr lang="zh-CN" altLang="en-US" sz="2400" b="1" dirty="0">
                        <a:latin typeface="微软雅黑" panose="020B0503020204020204" pitchFamily="34" charset="-122"/>
                        <a:ea typeface="微软雅黑" panose="020B0503020204020204" pitchFamily="34" charset="-122"/>
                      </a:endParaRPr>
                    </a:p>
                  </a:txBody>
                  <a:tcPr anchor="ctr"/>
                </a:tc>
                <a:tc>
                  <a:txBody>
                    <a:bodyPr/>
                    <a:lstStyle/>
                    <a:p>
                      <a:pPr>
                        <a:lnSpc>
                          <a:spcPct val="130000"/>
                        </a:lnSpc>
                      </a:pPr>
                      <a:r>
                        <a:rPr lang="zh-CN" altLang="en-US" sz="2400" b="1" dirty="0" smtClean="0">
                          <a:latin typeface="宋体" panose="02010600030101010101" pitchFamily="2" charset="-122"/>
                          <a:ea typeface="宋体" panose="02010600030101010101" pitchFamily="2" charset="-122"/>
                        </a:rPr>
                        <a:t>城内有两处墓地，大型墓葬集中分布，墓中往往随葬陶鼓、石磬、玉钺、陶盘等器物；很多小型墓没有任何随葬品</a:t>
                      </a:r>
                      <a:endParaRPr lang="zh-CN" altLang="en-US" sz="2400" b="1" dirty="0">
                        <a:latin typeface="宋体" panose="02010600030101010101" pitchFamily="2" charset="-122"/>
                        <a:ea typeface="宋体" panose="02010600030101010101" pitchFamily="2" charset="-122"/>
                      </a:endParaRPr>
                    </a:p>
                  </a:txBody>
                  <a:tcPr anchor="ctr"/>
                </a:tc>
              </a:tr>
              <a:tr h="614288">
                <a:tc>
                  <a:txBody>
                    <a:bodyPr/>
                    <a:lstStyle/>
                    <a:p>
                      <a:pPr algn="ctr"/>
                      <a:r>
                        <a:rPr lang="zh-CN" altLang="en-US" sz="2400" b="1" dirty="0" smtClean="0">
                          <a:latin typeface="微软雅黑" panose="020B0503020204020204" pitchFamily="34" charset="-122"/>
                          <a:ea typeface="微软雅黑" panose="020B0503020204020204" pitchFamily="34" charset="-122"/>
                        </a:rPr>
                        <a:t>考古证实</a:t>
                      </a:r>
                      <a:endParaRPr lang="zh-CN" altLang="en-US" sz="2400" b="1" dirty="0">
                        <a:latin typeface="微软雅黑" panose="020B0503020204020204" pitchFamily="34" charset="-122"/>
                        <a:ea typeface="微软雅黑" panose="020B0503020204020204" pitchFamily="34" charset="-122"/>
                      </a:endParaRPr>
                    </a:p>
                  </a:txBody>
                  <a:tcPr anchor="ctr"/>
                </a:tc>
                <a:tc>
                  <a:txBody>
                    <a:bodyPr/>
                    <a:lstStyle/>
                    <a:p>
                      <a:r>
                        <a:rPr lang="zh-CN" altLang="en-US" sz="2400" b="1" dirty="0" smtClean="0">
                          <a:latin typeface="宋体" panose="02010600030101010101" pitchFamily="2" charset="-122"/>
                          <a:ea typeface="宋体" panose="02010600030101010101" pitchFamily="2" charset="-122"/>
                        </a:rPr>
                        <a:t>当时黄河中游地区已经出现了早期国家</a:t>
                      </a:r>
                      <a:endParaRPr lang="zh-CN" altLang="en-US" sz="2400" b="1" dirty="0">
                        <a:latin typeface="宋体" panose="02010600030101010101" pitchFamily="2" charset="-122"/>
                        <a:ea typeface="宋体" panose="02010600030101010101" pitchFamily="2" charset="-122"/>
                      </a:endParaRPr>
                    </a:p>
                  </a:txBody>
                  <a:tcPr anchor="ctr"/>
                </a:tc>
              </a:tr>
            </a:tbl>
          </a:graphicData>
        </a:graphic>
      </p:graphicFrame>
      <p:grpSp>
        <p:nvGrpSpPr>
          <p:cNvPr id="11" name="组合 10"/>
          <p:cNvGrpSpPr/>
          <p:nvPr/>
        </p:nvGrpSpPr>
        <p:grpSpPr>
          <a:xfrm>
            <a:off x="7816361" y="2675548"/>
            <a:ext cx="3894993" cy="3227819"/>
            <a:chOff x="7763607" y="2112839"/>
            <a:chExt cx="3894992" cy="3227819"/>
          </a:xfrm>
        </p:grpSpPr>
        <p:sp>
          <p:nvSpPr>
            <p:cNvPr id="36" name="圆角矩形 35"/>
            <p:cNvSpPr/>
            <p:nvPr>
              <p:custDataLst>
                <p:tags r:id="rId3"/>
              </p:custDataLst>
            </p:nvPr>
          </p:nvSpPr>
          <p:spPr>
            <a:xfrm>
              <a:off x="8312217" y="4445546"/>
              <a:ext cx="2797770" cy="895112"/>
            </a:xfrm>
            <a:prstGeom prst="roundRect">
              <a:avLst>
                <a:gd name="adj" fmla="val 7872"/>
              </a:avLst>
            </a:prstGeom>
            <a:solidFill>
              <a:schemeClr val="bg1"/>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陶寺都城遗址出土的器物石磬</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pic>
          <p:nvPicPr>
            <p:cNvPr id="50178" name="Picture 2" descr="https://n.sinaimg.cn/spider20230322/604/w2048h956/20230322/a955-9ac390a2a98cc561d3eff54820f875e7.jpg"/>
            <p:cNvPicPr>
              <a:picLocks noChangeAspect="1" noChangeArrowheads="1"/>
            </p:cNvPicPr>
            <p:nvPr/>
          </p:nvPicPr>
          <p:blipFill>
            <a:blip r:embed="rId4" cstate="print"/>
            <a:srcRect/>
            <a:stretch>
              <a:fillRect/>
            </a:stretch>
          </p:blipFill>
          <p:spPr bwMode="auto">
            <a:xfrm>
              <a:off x="7763607" y="2112839"/>
              <a:ext cx="3894992" cy="2185475"/>
            </a:xfrm>
            <a:prstGeom prst="rect">
              <a:avLst/>
            </a:prstGeom>
            <a:noFill/>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custDataLst>
              <p:tags r:id="rId1"/>
            </p:custDataLst>
          </p:nvPr>
        </p:nvPicPr>
        <p:blipFill>
          <a:blip r:embed="rId2"/>
          <a:stretch>
            <a:fillRect/>
          </a:stretch>
        </p:blipFill>
        <p:spPr>
          <a:xfrm flipH="1">
            <a:off x="12471400" y="10871200"/>
            <a:ext cx="0" cy="0"/>
          </a:xfrm>
          <a:prstGeom prst="rect">
            <a:avLst/>
          </a:prstGeom>
          <a:ln>
            <a:noFill/>
          </a:ln>
        </p:spPr>
      </p:pic>
      <p:sp>
        <p:nvSpPr>
          <p:cNvPr id="16" name="圆角矩形 15"/>
          <p:cNvSpPr/>
          <p:nvPr>
            <p:custDataLst>
              <p:tags r:id="rId3"/>
            </p:custDataLst>
          </p:nvPr>
        </p:nvSpPr>
        <p:spPr>
          <a:xfrm>
            <a:off x="8330182" y="1792879"/>
            <a:ext cx="3374391" cy="1162051"/>
          </a:xfrm>
          <a:prstGeom prst="round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红山文化</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cs typeface="黑体" panose="02010609060101010101" pitchFamily="49" charset="-122"/>
              </a:rPr>
              <a:t>玉器、祭坛、神庙</a:t>
            </a:r>
            <a:r>
              <a:rPr lang="zh-CN" altLang="en-US" sz="2400" b="1" dirty="0">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距今约</a:t>
            </a:r>
            <a:r>
              <a:rPr lang="en-US" altLang="zh-CN" sz="2400" b="1" dirty="0" smtClean="0">
                <a:latin typeface="黑体" panose="02010609060101010101" pitchFamily="49" charset="-122"/>
                <a:ea typeface="黑体" panose="02010609060101010101" pitchFamily="49" charset="-122"/>
                <a:cs typeface="黑体" panose="02010609060101010101" pitchFamily="49" charset="-122"/>
              </a:rPr>
              <a:t>5500—5000</a:t>
            </a:r>
            <a:r>
              <a:rPr lang="zh-CN" altLang="en-US" sz="2400" b="1" dirty="0" smtClean="0">
                <a:latin typeface="黑体" panose="02010609060101010101" pitchFamily="49" charset="-122"/>
                <a:ea typeface="黑体" panose="02010609060101010101" pitchFamily="49" charset="-122"/>
                <a:cs typeface="黑体" panose="02010609060101010101" pitchFamily="49" charset="-122"/>
              </a:rPr>
              <a:t>年</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31" name="圆角矩形 30"/>
          <p:cNvSpPr/>
          <p:nvPr>
            <p:custDataLst>
              <p:tags r:id="rId4"/>
            </p:custDataLst>
          </p:nvPr>
        </p:nvSpPr>
        <p:spPr>
          <a:xfrm>
            <a:off x="8330181" y="4725945"/>
            <a:ext cx="3373120" cy="947420"/>
          </a:xfrm>
          <a:prstGeom prst="roundRect">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大汶口文化</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距今约</a:t>
            </a:r>
            <a:r>
              <a:rPr lang="en-US" altLang="zh-CN" sz="2400" b="1" dirty="0" smtClean="0">
                <a:latin typeface="黑体" panose="02010609060101010101" pitchFamily="49" charset="-122"/>
                <a:ea typeface="黑体" panose="02010609060101010101" pitchFamily="49" charset="-122"/>
                <a:cs typeface="黑体" panose="02010609060101010101" pitchFamily="49" charset="-122"/>
              </a:rPr>
              <a:t>6300-4500</a:t>
            </a:r>
            <a:r>
              <a:rPr lang="zh-CN" altLang="en-US" sz="2400" b="1" dirty="0">
                <a:latin typeface="黑体" panose="02010609060101010101" pitchFamily="49" charset="-122"/>
                <a:ea typeface="黑体" panose="02010609060101010101" pitchFamily="49" charset="-122"/>
                <a:cs typeface="黑体" panose="02010609060101010101" pitchFamily="49" charset="-122"/>
              </a:rPr>
              <a:t>年</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44" name="圆角矩形 43"/>
          <p:cNvSpPr/>
          <p:nvPr>
            <p:custDataLst>
              <p:tags r:id="rId5"/>
            </p:custDataLst>
          </p:nvPr>
        </p:nvSpPr>
        <p:spPr>
          <a:xfrm>
            <a:off x="8330181" y="3307353"/>
            <a:ext cx="3373755" cy="1019811"/>
          </a:xfrm>
          <a:prstGeom prst="round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龙山文化（</a:t>
            </a:r>
            <a:r>
              <a:rPr lang="zh-CN" altLang="en-US" sz="2400" b="1" dirty="0">
                <a:solidFill>
                  <a:srgbClr val="FFFF00"/>
                </a:solidFill>
                <a:latin typeface="黑体" panose="02010609060101010101" pitchFamily="49" charset="-122"/>
                <a:ea typeface="黑体" panose="02010609060101010101" pitchFamily="49" charset="-122"/>
                <a:cs typeface="黑体" panose="02010609060101010101" pitchFamily="49" charset="-122"/>
              </a:rPr>
              <a:t>蛋壳陶</a:t>
            </a:r>
            <a:r>
              <a:rPr lang="zh-CN" altLang="en-US" sz="2400" b="1" dirty="0">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距今</a:t>
            </a:r>
            <a:r>
              <a:rPr lang="zh-CN" altLang="en-US" sz="2400" b="1" dirty="0" smtClean="0">
                <a:latin typeface="黑体" panose="02010609060101010101" pitchFamily="49" charset="-122"/>
                <a:ea typeface="黑体" panose="02010609060101010101" pitchFamily="49" charset="-122"/>
                <a:cs typeface="黑体" panose="02010609060101010101" pitchFamily="49" charset="-122"/>
              </a:rPr>
              <a:t>约</a:t>
            </a:r>
            <a:r>
              <a:rPr lang="en-US" altLang="zh-CN" sz="2400" b="1" dirty="0" smtClean="0">
                <a:latin typeface="黑体" panose="02010609060101010101" pitchFamily="49" charset="-122"/>
                <a:ea typeface="黑体" panose="02010609060101010101" pitchFamily="49" charset="-122"/>
                <a:cs typeface="黑体" panose="02010609060101010101" pitchFamily="49" charset="-122"/>
              </a:rPr>
              <a:t>4500—3800</a:t>
            </a:r>
            <a:r>
              <a:rPr lang="zh-CN" altLang="en-US" sz="2400" b="1" dirty="0" smtClean="0">
                <a:latin typeface="黑体" panose="02010609060101010101" pitchFamily="49" charset="-122"/>
                <a:ea typeface="黑体" panose="02010609060101010101" pitchFamily="49" charset="-122"/>
                <a:cs typeface="黑体" panose="02010609060101010101" pitchFamily="49" charset="-122"/>
              </a:rPr>
              <a:t>年</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4" name="文本框 3"/>
          <p:cNvSpPr txBox="1"/>
          <p:nvPr/>
        </p:nvSpPr>
        <p:spPr>
          <a:xfrm>
            <a:off x="374835" y="244378"/>
            <a:ext cx="8187494" cy="507829"/>
          </a:xfrm>
          <a:prstGeom prst="rect">
            <a:avLst/>
          </a:prstGeom>
          <a:noFill/>
        </p:spPr>
        <p:txBody>
          <a:bodyPr wrap="square" lIns="91438" tIns="45719" rIns="91438" bIns="45719" rtlCol="0">
            <a:spAutoFit/>
          </a:bodyPr>
          <a:lstStyle/>
          <a:p>
            <a:pPr algn="ctr"/>
            <a:r>
              <a:rPr lang="zh-CN" altLang="en-US" sz="2700" b="1" dirty="0">
                <a:solidFill>
                  <a:srgbClr val="0B5FD1"/>
                </a:solidFill>
                <a:latin typeface="微软雅黑" panose="020B0503020204020204" pitchFamily="34" charset="-122"/>
                <a:ea typeface="微软雅黑" panose="020B0503020204020204" pitchFamily="34" charset="-122"/>
              </a:rPr>
              <a:t>思考</a:t>
            </a:r>
            <a:r>
              <a:rPr lang="zh-CN" altLang="en-US" sz="2700" b="1" dirty="0" smtClean="0">
                <a:solidFill>
                  <a:srgbClr val="0B5FD1"/>
                </a:solidFill>
                <a:latin typeface="微软雅黑" panose="020B0503020204020204" pitchFamily="34" charset="-122"/>
                <a:ea typeface="微软雅黑" panose="020B0503020204020204" pitchFamily="34" charset="-122"/>
              </a:rPr>
              <a:t>：早期</a:t>
            </a:r>
            <a:r>
              <a:rPr lang="zh-CN" altLang="en-US" sz="2700" b="1" dirty="0">
                <a:solidFill>
                  <a:srgbClr val="0B5FD1"/>
                </a:solidFill>
                <a:latin typeface="微软雅黑" panose="020B0503020204020204" pitchFamily="34" charset="-122"/>
                <a:ea typeface="微软雅黑" panose="020B0503020204020204" pitchFamily="34" charset="-122"/>
              </a:rPr>
              <a:t>文明遗存（中华文明的起源）有什么特点？</a:t>
            </a:r>
            <a:endParaRPr lang="zh-CN" altLang="en-US" sz="2700" b="1" dirty="0">
              <a:solidFill>
                <a:srgbClr val="0B5FD1"/>
              </a:solidFill>
              <a:latin typeface="微软雅黑" panose="020B0503020204020204" pitchFamily="34" charset="-122"/>
              <a:ea typeface="微软雅黑" panose="020B0503020204020204" pitchFamily="34" charset="-122"/>
            </a:endParaRPr>
          </a:p>
        </p:txBody>
      </p:sp>
      <p:sp>
        <p:nvSpPr>
          <p:cNvPr id="22" name="圆角矩形 21"/>
          <p:cNvSpPr/>
          <p:nvPr>
            <p:custDataLst>
              <p:tags r:id="rId6"/>
            </p:custDataLst>
          </p:nvPr>
        </p:nvSpPr>
        <p:spPr>
          <a:xfrm>
            <a:off x="518490" y="1856235"/>
            <a:ext cx="3208020" cy="1042035"/>
          </a:xfrm>
          <a:prstGeom prst="roundRect">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a:latin typeface="黑体" panose="02010609060101010101" pitchFamily="49" charset="-122"/>
                <a:ea typeface="黑体" panose="02010609060101010101" pitchFamily="49" charset="-122"/>
                <a:cs typeface="黑体" panose="02010609060101010101" pitchFamily="49" charset="-122"/>
              </a:rPr>
              <a:t>仰韶文化（</a:t>
            </a:r>
            <a:r>
              <a:rPr lang="zh-CN" altLang="en-US" sz="2400" b="1">
                <a:solidFill>
                  <a:srgbClr val="FFFF00"/>
                </a:solidFill>
                <a:latin typeface="黑体" panose="02010609060101010101" pitchFamily="49" charset="-122"/>
                <a:ea typeface="黑体" panose="02010609060101010101" pitchFamily="49" charset="-122"/>
                <a:cs typeface="黑体" panose="02010609060101010101" pitchFamily="49" charset="-122"/>
              </a:rPr>
              <a:t>彩陶、粟</a:t>
            </a:r>
            <a:r>
              <a:rPr lang="zh-CN" altLang="en-US" sz="2400" b="1">
                <a:latin typeface="黑体" panose="02010609060101010101" pitchFamily="49" charset="-122"/>
                <a:ea typeface="黑体" panose="02010609060101010101" pitchFamily="49" charset="-122"/>
                <a:cs typeface="黑体" panose="02010609060101010101" pitchFamily="49" charset="-122"/>
              </a:rPr>
              <a:t>）</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a:latin typeface="黑体" panose="02010609060101010101" pitchFamily="49" charset="-122"/>
                <a:ea typeface="黑体" panose="02010609060101010101" pitchFamily="49" charset="-122"/>
                <a:cs typeface="黑体" panose="02010609060101010101" pitchFamily="49" charset="-122"/>
              </a:rPr>
              <a:t>距今约</a:t>
            </a:r>
            <a:r>
              <a:rPr lang="en-US" altLang="zh-CN" sz="2400" b="1">
                <a:latin typeface="黑体" panose="02010609060101010101" pitchFamily="49" charset="-122"/>
                <a:ea typeface="黑体" panose="02010609060101010101" pitchFamily="49" charset="-122"/>
                <a:cs typeface="黑体" panose="02010609060101010101" pitchFamily="49" charset="-122"/>
              </a:rPr>
              <a:t>7000-5000</a:t>
            </a:r>
            <a:r>
              <a:rPr lang="zh-CN" altLang="en-US" sz="2400" b="1">
                <a:latin typeface="黑体" panose="02010609060101010101" pitchFamily="49" charset="-122"/>
                <a:ea typeface="黑体" panose="02010609060101010101" pitchFamily="49" charset="-122"/>
                <a:cs typeface="黑体" panose="02010609060101010101" pitchFamily="49" charset="-122"/>
              </a:rPr>
              <a:t>年</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11" name="圆角矩形 10"/>
          <p:cNvSpPr/>
          <p:nvPr>
            <p:custDataLst>
              <p:tags r:id="rId7"/>
            </p:custDataLst>
          </p:nvPr>
        </p:nvSpPr>
        <p:spPr>
          <a:xfrm>
            <a:off x="518490" y="3192276"/>
            <a:ext cx="3208655" cy="1083945"/>
          </a:xfrm>
          <a:prstGeom prst="roundRect">
            <a:avLst/>
          </a:prstGeom>
          <a:solidFill>
            <a:schemeClr val="tx1">
              <a:lumMod val="50000"/>
              <a:lumOff val="50000"/>
            </a:schemeClr>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a:latin typeface="黑体" panose="02010609060101010101" pitchFamily="49" charset="-122"/>
                <a:ea typeface="黑体" panose="02010609060101010101" pitchFamily="49" charset="-122"/>
                <a:cs typeface="黑体" panose="02010609060101010101" pitchFamily="49" charset="-122"/>
              </a:rPr>
              <a:t>河姆渡文化</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a:latin typeface="黑体" panose="02010609060101010101" pitchFamily="49" charset="-122"/>
                <a:ea typeface="黑体" panose="02010609060101010101" pitchFamily="49" charset="-122"/>
                <a:cs typeface="黑体" panose="02010609060101010101" pitchFamily="49" charset="-122"/>
              </a:rPr>
              <a:t>（</a:t>
            </a:r>
            <a:r>
              <a:rPr lang="zh-CN" altLang="en-US" sz="2400" b="1">
                <a:solidFill>
                  <a:srgbClr val="FFFF00"/>
                </a:solidFill>
                <a:latin typeface="黑体" panose="02010609060101010101" pitchFamily="49" charset="-122"/>
                <a:ea typeface="黑体" panose="02010609060101010101" pitchFamily="49" charset="-122"/>
                <a:cs typeface="黑体" panose="02010609060101010101" pitchFamily="49" charset="-122"/>
              </a:rPr>
              <a:t>水稻、养蚕缫丝</a:t>
            </a:r>
            <a:r>
              <a:rPr lang="zh-CN" altLang="en-US" sz="2400" b="1">
                <a:latin typeface="黑体" panose="02010609060101010101" pitchFamily="49" charset="-122"/>
                <a:ea typeface="黑体" panose="02010609060101010101" pitchFamily="49" charset="-122"/>
                <a:cs typeface="黑体" panose="02010609060101010101" pitchFamily="49" charset="-122"/>
              </a:rPr>
              <a:t>）</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a:latin typeface="黑体" panose="02010609060101010101" pitchFamily="49" charset="-122"/>
                <a:ea typeface="黑体" panose="02010609060101010101" pitchFamily="49" charset="-122"/>
                <a:cs typeface="黑体" panose="02010609060101010101" pitchFamily="49" charset="-122"/>
              </a:rPr>
              <a:t>距今约</a:t>
            </a:r>
            <a:r>
              <a:rPr lang="en-US" altLang="zh-CN" sz="2400" b="1">
                <a:latin typeface="黑体" panose="02010609060101010101" pitchFamily="49" charset="-122"/>
                <a:ea typeface="黑体" panose="02010609060101010101" pitchFamily="49" charset="-122"/>
                <a:cs typeface="黑体" panose="02010609060101010101" pitchFamily="49" charset="-122"/>
              </a:rPr>
              <a:t>7000</a:t>
            </a:r>
            <a:r>
              <a:rPr lang="zh-CN" altLang="en-US" sz="2400" b="1">
                <a:latin typeface="黑体" panose="02010609060101010101" pitchFamily="49" charset="-122"/>
                <a:ea typeface="黑体" panose="02010609060101010101" pitchFamily="49" charset="-122"/>
                <a:cs typeface="黑体" panose="02010609060101010101" pitchFamily="49" charset="-122"/>
              </a:rPr>
              <a:t>年</a:t>
            </a:r>
            <a:endParaRPr lang="zh-CN" altLang="en-US" sz="2400" b="1">
              <a:latin typeface="黑体" panose="02010609060101010101" pitchFamily="49" charset="-122"/>
              <a:ea typeface="黑体" panose="02010609060101010101" pitchFamily="49" charset="-122"/>
              <a:cs typeface="黑体" panose="02010609060101010101" pitchFamily="49" charset="-122"/>
            </a:endParaRPr>
          </a:p>
        </p:txBody>
      </p:sp>
      <p:sp>
        <p:nvSpPr>
          <p:cNvPr id="24" name="圆角矩形 23"/>
          <p:cNvSpPr/>
          <p:nvPr>
            <p:custDataLst>
              <p:tags r:id="rId8"/>
            </p:custDataLst>
          </p:nvPr>
        </p:nvSpPr>
        <p:spPr>
          <a:xfrm>
            <a:off x="518490" y="4516884"/>
            <a:ext cx="3208655" cy="1137285"/>
          </a:xfrm>
          <a:prstGeom prst="round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lIns="91438" tIns="45719" rIns="91438" bIns="45719" rtlCol="0" anchor="ctr"/>
          <a:lstStyle/>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良渚文化</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solidFill>
                  <a:srgbClr val="FFFF00"/>
                </a:solidFill>
                <a:latin typeface="黑体" panose="02010609060101010101" pitchFamily="49" charset="-122"/>
                <a:ea typeface="黑体" panose="02010609060101010101" pitchFamily="49" charset="-122"/>
                <a:cs typeface="黑体" panose="02010609060101010101" pitchFamily="49" charset="-122"/>
              </a:rPr>
              <a:t>玉器、祭坛、神庙</a:t>
            </a:r>
            <a:r>
              <a:rPr lang="zh-CN" altLang="en-US" sz="2400" b="1" dirty="0">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400" b="1" dirty="0">
                <a:latin typeface="黑体" panose="02010609060101010101" pitchFamily="49" charset="-122"/>
                <a:ea typeface="黑体" panose="02010609060101010101" pitchFamily="49" charset="-122"/>
                <a:cs typeface="黑体" panose="02010609060101010101" pitchFamily="49" charset="-122"/>
              </a:rPr>
              <a:t>距今约</a:t>
            </a:r>
            <a:r>
              <a:rPr lang="en-US" altLang="zh-CN" sz="2400" b="1" dirty="0" smtClean="0">
                <a:latin typeface="黑体" panose="02010609060101010101" pitchFamily="49" charset="-122"/>
                <a:ea typeface="黑体" panose="02010609060101010101" pitchFamily="49" charset="-122"/>
                <a:cs typeface="黑体" panose="02010609060101010101" pitchFamily="49" charset="-122"/>
              </a:rPr>
              <a:t>5300—4300</a:t>
            </a:r>
            <a:r>
              <a:rPr lang="zh-CN" altLang="en-US" sz="2400" b="1" dirty="0">
                <a:latin typeface="黑体" panose="02010609060101010101" pitchFamily="49" charset="-122"/>
                <a:ea typeface="黑体" panose="02010609060101010101" pitchFamily="49" charset="-122"/>
                <a:cs typeface="黑体" panose="02010609060101010101" pitchFamily="49" charset="-122"/>
              </a:rPr>
              <a:t>年</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18" name="文本框 4"/>
          <p:cNvSpPr txBox="1"/>
          <p:nvPr/>
        </p:nvSpPr>
        <p:spPr>
          <a:xfrm>
            <a:off x="374835" y="1645360"/>
            <a:ext cx="4509183" cy="3323985"/>
          </a:xfrm>
          <a:prstGeom prst="rect">
            <a:avLst/>
          </a:prstGeom>
          <a:solidFill>
            <a:srgbClr val="F4F9F5"/>
          </a:solidFill>
          <a:ln>
            <a:solidFill>
              <a:srgbClr val="C00000"/>
            </a:solidFill>
            <a:prstDash val="dashDot"/>
          </a:ln>
        </p:spPr>
        <p:txBody>
          <a:bodyPr wrap="square" lIns="91438" tIns="45719" rIns="91438" bIns="45719" rtlCol="0" anchor="t">
            <a:spAutoFit/>
          </a:bodyPr>
          <a:lstStyle/>
          <a:p>
            <a:pPr>
              <a:lnSpc>
                <a:spcPct val="150000"/>
              </a:lnSpc>
            </a:pPr>
            <a:r>
              <a:rPr lang="zh-CN" altLang="en-US" sz="2800" b="1" dirty="0" smtClean="0">
                <a:solidFill>
                  <a:srgbClr val="C00000"/>
                </a:solidFill>
                <a:latin typeface="柳公权楷书" panose="02010600010101010101" charset="-122"/>
                <a:ea typeface="柳公权楷书" panose="02010600010101010101" charset="-122"/>
                <a:sym typeface="+mn-ea"/>
              </a:rPr>
              <a:t>（</a:t>
            </a:r>
            <a:r>
              <a:rPr lang="en-US" altLang="zh-CN" sz="2800" b="1" dirty="0" smtClean="0">
                <a:solidFill>
                  <a:srgbClr val="C00000"/>
                </a:solidFill>
                <a:latin typeface="柳公权楷书" panose="02010600010101010101" charset="-122"/>
                <a:ea typeface="柳公权楷书" panose="02010600010101010101" charset="-122"/>
                <a:sym typeface="+mn-ea"/>
              </a:rPr>
              <a:t>1</a:t>
            </a:r>
            <a:r>
              <a:rPr lang="zh-CN" altLang="en-US" sz="2800" b="1" dirty="0" smtClean="0">
                <a:solidFill>
                  <a:srgbClr val="C00000"/>
                </a:solidFill>
                <a:latin typeface="柳公权楷书" panose="02010600010101010101" charset="-122"/>
                <a:ea typeface="柳公权楷书" panose="02010600010101010101" charset="-122"/>
                <a:sym typeface="+mn-ea"/>
              </a:rPr>
              <a:t>）产生</a:t>
            </a:r>
            <a:r>
              <a:rPr lang="zh-CN" altLang="en-US" sz="2800" b="1" dirty="0">
                <a:solidFill>
                  <a:srgbClr val="C00000"/>
                </a:solidFill>
                <a:latin typeface="柳公权楷书" panose="02010600010101010101" charset="-122"/>
                <a:ea typeface="柳公权楷书" panose="02010600010101010101" charset="-122"/>
                <a:sym typeface="+mn-ea"/>
              </a:rPr>
              <a:t>早（源远流长</a:t>
            </a:r>
            <a:r>
              <a:rPr lang="zh-CN" altLang="en-US" sz="2800" b="1" dirty="0" smtClean="0">
                <a:solidFill>
                  <a:srgbClr val="C00000"/>
                </a:solidFill>
                <a:latin typeface="柳公权楷书" panose="02010600010101010101" charset="-122"/>
                <a:ea typeface="柳公权楷书" panose="02010600010101010101" charset="-122"/>
                <a:sym typeface="+mn-ea"/>
              </a:rPr>
              <a:t>）。</a:t>
            </a:r>
            <a:endParaRPr lang="zh-CN" altLang="en-US" sz="2800" b="1" dirty="0">
              <a:solidFill>
                <a:srgbClr val="C00000"/>
              </a:solidFill>
              <a:latin typeface="柳公权楷书" panose="02010600010101010101" charset="-122"/>
              <a:ea typeface="柳公权楷书" panose="02010600010101010101" charset="-122"/>
              <a:sym typeface="+mn-ea"/>
            </a:endParaRPr>
          </a:p>
          <a:p>
            <a:pPr>
              <a:lnSpc>
                <a:spcPct val="150000"/>
              </a:lnSpc>
            </a:pPr>
            <a:r>
              <a:rPr lang="zh-CN" altLang="en-US" sz="2800" b="1" dirty="0" smtClean="0">
                <a:solidFill>
                  <a:srgbClr val="C00000"/>
                </a:solidFill>
                <a:latin typeface="柳公权楷书" panose="02010600010101010101" charset="-122"/>
                <a:ea typeface="柳公权楷书" panose="02010600010101010101" charset="-122"/>
                <a:sym typeface="+mn-ea"/>
              </a:rPr>
              <a:t>（</a:t>
            </a:r>
            <a:r>
              <a:rPr lang="en-US" altLang="zh-CN" sz="2800" b="1" dirty="0" smtClean="0">
                <a:solidFill>
                  <a:srgbClr val="C00000"/>
                </a:solidFill>
                <a:latin typeface="柳公权楷书" panose="02010600010101010101" charset="-122"/>
                <a:ea typeface="柳公权楷书" panose="02010600010101010101" charset="-122"/>
                <a:sym typeface="+mn-ea"/>
              </a:rPr>
              <a:t>2</a:t>
            </a:r>
            <a:r>
              <a:rPr lang="zh-CN" altLang="en-US" sz="2800" b="1" dirty="0" smtClean="0">
                <a:solidFill>
                  <a:srgbClr val="C00000"/>
                </a:solidFill>
                <a:latin typeface="柳公权楷书" panose="02010600010101010101" charset="-122"/>
                <a:ea typeface="柳公权楷书" panose="02010600010101010101" charset="-122"/>
                <a:sym typeface="+mn-ea"/>
              </a:rPr>
              <a:t>）分布广泛。</a:t>
            </a:r>
            <a:endParaRPr lang="zh-CN" altLang="en-US" sz="2800" b="1" dirty="0">
              <a:solidFill>
                <a:srgbClr val="C00000"/>
              </a:solidFill>
              <a:latin typeface="柳公权楷书" panose="02010600010101010101" charset="-122"/>
              <a:ea typeface="柳公权楷书" panose="02010600010101010101" charset="-122"/>
              <a:sym typeface="+mn-ea"/>
            </a:endParaRPr>
          </a:p>
          <a:p>
            <a:pPr>
              <a:lnSpc>
                <a:spcPct val="150000"/>
              </a:lnSpc>
            </a:pPr>
            <a:r>
              <a:rPr lang="zh-CN" altLang="en-US" sz="2800" b="1" dirty="0" smtClean="0">
                <a:solidFill>
                  <a:srgbClr val="C00000"/>
                </a:solidFill>
                <a:latin typeface="柳公权楷书" panose="02010600010101010101" charset="-122"/>
                <a:ea typeface="柳公权楷书" panose="02010600010101010101" charset="-122"/>
                <a:sym typeface="+mn-ea"/>
              </a:rPr>
              <a:t>（</a:t>
            </a:r>
            <a:r>
              <a:rPr lang="en-US" altLang="zh-CN" sz="2800" b="1" dirty="0" smtClean="0">
                <a:solidFill>
                  <a:srgbClr val="C00000"/>
                </a:solidFill>
                <a:latin typeface="柳公权楷书" panose="02010600010101010101" charset="-122"/>
                <a:ea typeface="柳公权楷书" panose="02010600010101010101" charset="-122"/>
                <a:sym typeface="+mn-ea"/>
              </a:rPr>
              <a:t>3</a:t>
            </a:r>
            <a:r>
              <a:rPr lang="zh-CN" altLang="en-US" sz="2800" b="1" dirty="0" smtClean="0">
                <a:solidFill>
                  <a:srgbClr val="C00000"/>
                </a:solidFill>
                <a:latin typeface="柳公权楷书" panose="02010600010101010101" charset="-122"/>
                <a:ea typeface="柳公权楷书" panose="02010600010101010101" charset="-122"/>
                <a:sym typeface="+mn-ea"/>
              </a:rPr>
              <a:t>）以</a:t>
            </a:r>
            <a:r>
              <a:rPr lang="zh-CN" altLang="en-US" sz="2800" b="1" dirty="0">
                <a:solidFill>
                  <a:srgbClr val="C00000"/>
                </a:solidFill>
                <a:latin typeface="柳公权楷书" panose="02010600010101010101" charset="-122"/>
                <a:ea typeface="柳公权楷书" panose="02010600010101010101" charset="-122"/>
                <a:sym typeface="+mn-ea"/>
              </a:rPr>
              <a:t>中原为</a:t>
            </a:r>
            <a:r>
              <a:rPr lang="zh-CN" altLang="en-US" sz="2800" b="1" dirty="0" smtClean="0">
                <a:solidFill>
                  <a:srgbClr val="C00000"/>
                </a:solidFill>
                <a:latin typeface="柳公权楷书" panose="02010600010101010101" charset="-122"/>
                <a:ea typeface="柳公权楷书" panose="02010600010101010101" charset="-122"/>
                <a:sym typeface="+mn-ea"/>
              </a:rPr>
              <a:t>核心。</a:t>
            </a:r>
            <a:endParaRPr lang="zh-CN" altLang="en-US" sz="2800" b="1" dirty="0">
              <a:solidFill>
                <a:srgbClr val="C00000"/>
              </a:solidFill>
              <a:latin typeface="柳公权楷书" panose="02010600010101010101" charset="-122"/>
              <a:ea typeface="柳公权楷书" panose="02010600010101010101" charset="-122"/>
              <a:sym typeface="+mn-ea"/>
            </a:endParaRPr>
          </a:p>
          <a:p>
            <a:pPr>
              <a:lnSpc>
                <a:spcPct val="150000"/>
              </a:lnSpc>
            </a:pPr>
            <a:r>
              <a:rPr lang="zh-CN" altLang="en-US" sz="2800" b="1" dirty="0" smtClean="0">
                <a:solidFill>
                  <a:srgbClr val="C00000"/>
                </a:solidFill>
                <a:latin typeface="柳公权楷书" panose="02010600010101010101" charset="-122"/>
                <a:ea typeface="柳公权楷书" panose="02010600010101010101" charset="-122"/>
                <a:sym typeface="+mn-ea"/>
              </a:rPr>
              <a:t>（</a:t>
            </a:r>
            <a:r>
              <a:rPr lang="en-US" altLang="zh-CN" sz="2800" b="1" dirty="0" smtClean="0">
                <a:solidFill>
                  <a:srgbClr val="C00000"/>
                </a:solidFill>
                <a:latin typeface="柳公权楷书" panose="02010600010101010101" charset="-122"/>
                <a:ea typeface="柳公权楷书" panose="02010600010101010101" charset="-122"/>
                <a:sym typeface="+mn-ea"/>
              </a:rPr>
              <a:t>4</a:t>
            </a:r>
            <a:r>
              <a:rPr lang="zh-CN" altLang="en-US" sz="2800" b="1" dirty="0" smtClean="0">
                <a:solidFill>
                  <a:srgbClr val="C00000"/>
                </a:solidFill>
                <a:latin typeface="柳公权楷书" panose="02010600010101010101" charset="-122"/>
                <a:ea typeface="柳公权楷书" panose="02010600010101010101" charset="-122"/>
                <a:sym typeface="+mn-ea"/>
              </a:rPr>
              <a:t>）自</a:t>
            </a:r>
            <a:r>
              <a:rPr lang="zh-CN" altLang="en-US" sz="2800" b="1" dirty="0">
                <a:solidFill>
                  <a:srgbClr val="C00000"/>
                </a:solidFill>
                <a:latin typeface="柳公权楷书" panose="02010600010101010101" charset="-122"/>
                <a:ea typeface="柳公权楷书" panose="02010600010101010101" charset="-122"/>
                <a:sym typeface="+mn-ea"/>
              </a:rPr>
              <a:t>成</a:t>
            </a:r>
            <a:r>
              <a:rPr lang="zh-CN" altLang="en-US" sz="2800" b="1" dirty="0" smtClean="0">
                <a:solidFill>
                  <a:srgbClr val="C00000"/>
                </a:solidFill>
                <a:latin typeface="柳公权楷书" panose="02010600010101010101" charset="-122"/>
                <a:ea typeface="柳公权楷书" panose="02010600010101010101" charset="-122"/>
                <a:sym typeface="+mn-ea"/>
              </a:rPr>
              <a:t>体系。</a:t>
            </a:r>
            <a:endParaRPr lang="en-US" altLang="zh-CN" sz="2800" b="1" dirty="0" smtClean="0">
              <a:solidFill>
                <a:srgbClr val="C00000"/>
              </a:solidFill>
              <a:latin typeface="柳公权楷书" panose="02010600010101010101" charset="-122"/>
              <a:ea typeface="柳公权楷书" panose="02010600010101010101" charset="-122"/>
              <a:sym typeface="+mn-ea"/>
            </a:endParaRPr>
          </a:p>
          <a:p>
            <a:pPr>
              <a:lnSpc>
                <a:spcPct val="150000"/>
              </a:lnSpc>
            </a:pPr>
            <a:r>
              <a:rPr lang="zh-CN" altLang="en-US" sz="2800" b="1" dirty="0" smtClean="0">
                <a:solidFill>
                  <a:srgbClr val="C00000"/>
                </a:solidFill>
                <a:latin typeface="柳公权楷书" panose="02010600010101010101" charset="-122"/>
                <a:ea typeface="柳公权楷书" panose="02010600010101010101" charset="-122"/>
                <a:sym typeface="+mn-ea"/>
              </a:rPr>
              <a:t>（</a:t>
            </a:r>
            <a:r>
              <a:rPr lang="en-US" altLang="zh-CN" sz="2800" b="1" dirty="0" smtClean="0">
                <a:solidFill>
                  <a:srgbClr val="C00000"/>
                </a:solidFill>
                <a:latin typeface="柳公权楷书" panose="02010600010101010101" charset="-122"/>
                <a:ea typeface="柳公权楷书" panose="02010600010101010101" charset="-122"/>
                <a:sym typeface="+mn-ea"/>
              </a:rPr>
              <a:t>5</a:t>
            </a:r>
            <a:r>
              <a:rPr lang="zh-CN" altLang="en-US" sz="2800" b="1" dirty="0" smtClean="0">
                <a:solidFill>
                  <a:srgbClr val="C00000"/>
                </a:solidFill>
                <a:latin typeface="柳公权楷书" panose="02010600010101010101" charset="-122"/>
                <a:ea typeface="柳公权楷书" panose="02010600010101010101" charset="-122"/>
                <a:sym typeface="+mn-ea"/>
              </a:rPr>
              <a:t>）多元一体。</a:t>
            </a:r>
            <a:endParaRPr lang="zh-CN" altLang="en-US" sz="2800" b="1" dirty="0">
              <a:solidFill>
                <a:srgbClr val="C00000"/>
              </a:solidFill>
              <a:latin typeface="柳公权楷书" panose="02010600010101010101" charset="-122"/>
              <a:ea typeface="柳公权楷书" panose="02010600010101010101" charset="-122"/>
              <a:sym typeface="+mn-ea"/>
            </a:endParaRPr>
          </a:p>
        </p:txBody>
      </p:sp>
      <p:sp>
        <p:nvSpPr>
          <p:cNvPr id="19" name="矩形标注 18"/>
          <p:cNvSpPr/>
          <p:nvPr/>
        </p:nvSpPr>
        <p:spPr>
          <a:xfrm>
            <a:off x="2989883" y="4327164"/>
            <a:ext cx="8714689" cy="1917291"/>
          </a:xfrm>
          <a:prstGeom prst="wedgeRectCallout">
            <a:avLst>
              <a:gd name="adj1" fmla="val -45416"/>
              <a:gd name="adj2" fmla="val -9077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indent="685800" algn="just">
              <a:extLst>
                <a:ext uri="{35155182-B16C-46BC-9424-99874614C6A1}">
                  <wpsdc:indentchars xmlns:wpsdc="http://www.wps.cn/officeDocument/2017/drawingmlCustomData" val="200" checksum="2706502786"/>
                </a:ext>
              </a:extLst>
            </a:pPr>
            <a:r>
              <a:rPr lang="zh-CN" altLang="en-US" sz="2700" b="1" dirty="0">
                <a:solidFill>
                  <a:srgbClr val="002060"/>
                </a:solidFill>
                <a:latin typeface="黑体" panose="02010609060101010101" pitchFamily="49" charset="-122"/>
                <a:ea typeface="黑体" panose="02010609060101010101" pitchFamily="49" charset="-122"/>
                <a:cs typeface="黑体" panose="02010609060101010101" pitchFamily="49" charset="-122"/>
                <a:sym typeface="+mn-ea"/>
              </a:rPr>
              <a:t>距今</a:t>
            </a:r>
            <a:r>
              <a:rPr lang="en-US" altLang="zh-CN" sz="2700" b="1" dirty="0">
                <a:solidFill>
                  <a:srgbClr val="002060"/>
                </a:solidFill>
                <a:latin typeface="黑体" panose="02010609060101010101" pitchFamily="49" charset="-122"/>
                <a:ea typeface="黑体" panose="02010609060101010101" pitchFamily="49" charset="-122"/>
                <a:cs typeface="黑体" panose="02010609060101010101" pitchFamily="49" charset="-122"/>
                <a:sym typeface="+mn-ea"/>
              </a:rPr>
              <a:t>5000</a:t>
            </a:r>
            <a:r>
              <a:rPr lang="zh-CN" altLang="en-US" sz="2700" b="1" dirty="0">
                <a:solidFill>
                  <a:srgbClr val="002060"/>
                </a:solidFill>
                <a:latin typeface="黑体" panose="02010609060101010101" pitchFamily="49" charset="-122"/>
                <a:ea typeface="黑体" panose="02010609060101010101" pitchFamily="49" charset="-122"/>
                <a:cs typeface="黑体" panose="02010609060101010101" pitchFamily="49" charset="-122"/>
                <a:sym typeface="+mn-ea"/>
              </a:rPr>
              <a:t>年左右，黄河、长江、西辽河流域都发展出了各具特色的史前文明，它们彼此之间</a:t>
            </a:r>
            <a:r>
              <a:rPr lang="zh-CN" altLang="en-US" sz="2700" b="1" dirty="0" smtClean="0">
                <a:solidFill>
                  <a:srgbClr val="002060"/>
                </a:solidFill>
                <a:latin typeface="黑体" panose="02010609060101010101" pitchFamily="49" charset="-122"/>
                <a:ea typeface="黑体" panose="02010609060101010101" pitchFamily="49" charset="-122"/>
                <a:cs typeface="黑体" panose="02010609060101010101" pitchFamily="49" charset="-122"/>
                <a:sym typeface="+mn-ea"/>
              </a:rPr>
              <a:t>不断地交流</a:t>
            </a:r>
            <a:r>
              <a:rPr lang="zh-CN" altLang="en-US" sz="2700" b="1" dirty="0">
                <a:solidFill>
                  <a:srgbClr val="002060"/>
                </a:solidFill>
                <a:latin typeface="黑体" panose="02010609060101010101" pitchFamily="49" charset="-122"/>
                <a:ea typeface="黑体" panose="02010609060101010101" pitchFamily="49" charset="-122"/>
                <a:cs typeface="黑体" panose="02010609060101010101" pitchFamily="49" charset="-122"/>
                <a:sym typeface="+mn-ea"/>
              </a:rPr>
              <a:t>和融合，共同构成了早期中华文明的主体。</a:t>
            </a:r>
            <a:endParaRPr lang="zh-CN" altLang="en-US" sz="2700" b="1" dirty="0">
              <a:solidFill>
                <a:srgbClr val="00206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ppt_x"/>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1" nodeType="clickEffect">
                                  <p:stCondLst>
                                    <p:cond delay="0"/>
                                  </p:stCondLst>
                                  <p:childTnLst>
                                    <p:animEffect transition="out" filter="blinds(horizontal)">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3" presetClass="exit" presetSubtype="10" fill="hold" grpId="1" nodeType="withEffect">
                                  <p:stCondLst>
                                    <p:cond delay="0"/>
                                  </p:stCondLst>
                                  <p:childTnLst>
                                    <p:animEffect transition="out" filter="blinds(horizontal)">
                                      <p:cBhvr>
                                        <p:cTn id="35" dur="500"/>
                                        <p:tgtEl>
                                          <p:spTgt spid="31"/>
                                        </p:tgtEl>
                                      </p:cBhvr>
                                    </p:animEffect>
                                    <p:set>
                                      <p:cBhvr>
                                        <p:cTn id="36" dur="1" fill="hold">
                                          <p:stCondLst>
                                            <p:cond delay="499"/>
                                          </p:stCondLst>
                                        </p:cTn>
                                        <p:tgtEl>
                                          <p:spTgt spid="31"/>
                                        </p:tgtEl>
                                        <p:attrNameLst>
                                          <p:attrName>style.visibility</p:attrName>
                                        </p:attrNameLst>
                                      </p:cBhvr>
                                      <p:to>
                                        <p:strVal val="hidden"/>
                                      </p:to>
                                    </p:set>
                                  </p:childTnLst>
                                </p:cTn>
                              </p:par>
                              <p:par>
                                <p:cTn id="37" presetID="3" presetClass="exit" presetSubtype="10" fill="hold" grpId="1" nodeType="withEffect">
                                  <p:stCondLst>
                                    <p:cond delay="0"/>
                                  </p:stCondLst>
                                  <p:childTnLst>
                                    <p:animEffect transition="out" filter="blinds(horizontal)">
                                      <p:cBhvr>
                                        <p:cTn id="38" dur="500"/>
                                        <p:tgtEl>
                                          <p:spTgt spid="44"/>
                                        </p:tgtEl>
                                      </p:cBhvr>
                                    </p:animEffect>
                                    <p:set>
                                      <p:cBhvr>
                                        <p:cTn id="39" dur="1" fill="hold">
                                          <p:stCondLst>
                                            <p:cond delay="499"/>
                                          </p:stCondLst>
                                        </p:cTn>
                                        <p:tgtEl>
                                          <p:spTgt spid="44"/>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par>
                                <p:cTn id="46" presetID="3" presetClass="exit" presetSubtype="10" fill="hold" grpId="1" nodeType="withEffect">
                                  <p:stCondLst>
                                    <p:cond delay="0"/>
                                  </p:stCondLst>
                                  <p:childTnLst>
                                    <p:animEffect transition="out" filter="blinds(horizontal)">
                                      <p:cBhvr>
                                        <p:cTn id="47" dur="500"/>
                                        <p:tgtEl>
                                          <p:spTgt spid="24"/>
                                        </p:tgtEl>
                                      </p:cBhvr>
                                    </p:animEffect>
                                    <p:set>
                                      <p:cBhvr>
                                        <p:cTn id="48" dur="1" fill="hold">
                                          <p:stCondLst>
                                            <p:cond delay="499"/>
                                          </p:stCondLst>
                                        </p:cTn>
                                        <p:tgtEl>
                                          <p:spTgt spid="2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diamond(in)">
                                      <p:cBhvr>
                                        <p:cTn id="53" dur="20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ppt_x"/>
                                          </p:val>
                                        </p:tav>
                                        <p:tav tm="100000">
                                          <p:val>
                                            <p:strVal val="#ppt_x"/>
                                          </p:val>
                                        </p:tav>
                                      </p:tavLst>
                                    </p:anim>
                                    <p:anim calcmode="lin" valueType="num">
                                      <p:cBhvr additive="base">
                                        <p:cTn id="5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P spid="31" grpId="0" bldLvl="0" animBg="1"/>
      <p:bldP spid="31" grpId="1" animBg="1"/>
      <p:bldP spid="44" grpId="0" bldLvl="0" animBg="1"/>
      <p:bldP spid="44" grpId="1" animBg="1"/>
      <p:bldP spid="22" grpId="0" bldLvl="0" animBg="1"/>
      <p:bldP spid="22" grpId="1" animBg="1"/>
      <p:bldP spid="11" grpId="0" bldLvl="0" animBg="1"/>
      <p:bldP spid="11" grpId="1" animBg="1"/>
      <p:bldP spid="24" grpId="0" bldLvl="0" animBg="1"/>
      <p:bldP spid="24" grpId="1" animBg="1"/>
      <p:bldP spid="18" grpId="0" bldLvl="0" animBg="1"/>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755803" y="1034362"/>
            <a:ext cx="2662908" cy="523220"/>
          </a:xfrm>
          <a:prstGeom prst="rect">
            <a:avLst/>
          </a:prstGeom>
        </p:spPr>
        <p:txBody>
          <a:bodyPr wrap="none" lIns="91438" tIns="45719" rIns="91438" bIns="45719">
            <a:spAutoFit/>
          </a:bodyPr>
          <a:lstStyle/>
          <a:p>
            <a:r>
              <a:rPr lang="en-US" altLang="zh-CN"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部落联盟时期</a:t>
            </a:r>
            <a:endParaRPr lang="zh-CN" altLang="en-US" sz="2800" b="1" dirty="0">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9"/>
          <p:cNvSpPr txBox="1">
            <a:spLocks noChangeArrowheads="1"/>
          </p:cNvSpPr>
          <p:nvPr>
            <p:custDataLst>
              <p:tags r:id="rId2"/>
            </p:custDataLst>
          </p:nvPr>
        </p:nvSpPr>
        <p:spPr bwMode="auto">
          <a:xfrm>
            <a:off x="1455993" y="1291421"/>
            <a:ext cx="3921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800" b="1">
              <a:solidFill>
                <a:schemeClr val="accent6">
                  <a:lumMod val="75000"/>
                </a:schemeClr>
              </a:solidFill>
              <a:latin typeface="微软雅黑" panose="020B0503020204020204" pitchFamily="34" charset="-122"/>
              <a:ea typeface="微软雅黑" panose="020B0503020204020204" pitchFamily="34" charset="-122"/>
            </a:endParaRPr>
          </a:p>
        </p:txBody>
      </p:sp>
      <p:sp>
        <p:nvSpPr>
          <p:cNvPr id="46" name="文本框 45"/>
          <p:cNvSpPr txBox="1"/>
          <p:nvPr>
            <p:custDataLst>
              <p:tags r:id="rId3"/>
            </p:custDataLst>
          </p:nvPr>
        </p:nvSpPr>
        <p:spPr>
          <a:xfrm>
            <a:off x="777898" y="1569461"/>
            <a:ext cx="10520217" cy="1082667"/>
          </a:xfrm>
          <a:prstGeom prst="rect">
            <a:avLst/>
          </a:prstGeom>
          <a:noFill/>
        </p:spPr>
        <p:txBody>
          <a:bodyPr wrap="square" lIns="91438" tIns="45719" rIns="91438" bIns="45719" rtlCol="0" anchor="t">
            <a:spAutoFit/>
          </a:bodyPr>
          <a:lstStyle/>
          <a:p>
            <a:pPr algn="just">
              <a:lnSpc>
                <a:spcPct val="120000"/>
              </a:lnSpc>
            </a:pP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1</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）五六千年前</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，我国</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进入部落联盟时期。相传，当时黄河流域活动</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着</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炎帝、黄帝、</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蚩尤等几</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个较大的</a:t>
            </a:r>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sym typeface="+mn-ea"/>
              </a:rPr>
              <a:t>部落</a:t>
            </a:r>
            <a:r>
              <a:rPr lang="zh-CN" altLang="en-US" sz="2800" b="1" smtClean="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45" name="线形标注 2 44"/>
          <p:cNvSpPr/>
          <p:nvPr>
            <p:custDataLst>
              <p:tags r:id="rId4"/>
            </p:custDataLst>
          </p:nvPr>
        </p:nvSpPr>
        <p:spPr>
          <a:xfrm flipH="1">
            <a:off x="868962" y="4973585"/>
            <a:ext cx="4274517" cy="1200328"/>
          </a:xfrm>
          <a:prstGeom prst="borderCallout2">
            <a:avLst>
              <a:gd name="adj1" fmla="val 17737"/>
              <a:gd name="adj2" fmla="val -96"/>
              <a:gd name="adj3" fmla="val 16553"/>
              <a:gd name="adj4" fmla="val -6"/>
              <a:gd name="adj5" fmla="val 17951"/>
              <a:gd name="adj6" fmla="val 467"/>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pic>
        <p:nvPicPr>
          <p:cNvPr id="50" name="图片 49" descr="0"/>
          <p:cNvPicPr>
            <a:picLocks noChangeAspect="1"/>
          </p:cNvPicPr>
          <p:nvPr>
            <p:custDataLst>
              <p:tags r:id="rId5"/>
            </p:custDataLst>
          </p:nvPr>
        </p:nvPicPr>
        <p:blipFill>
          <a:blip r:embed="rId6" cstate="print">
            <a:clrChange>
              <a:clrFrom>
                <a:srgbClr val="FFFFFF">
                  <a:alpha val="100000"/>
                </a:srgbClr>
              </a:clrFrom>
              <a:clrTo>
                <a:srgbClr val="FFFFFF">
                  <a:alpha val="100000"/>
                  <a:alpha val="0"/>
                </a:srgbClr>
              </a:clrTo>
            </a:clrChange>
          </a:blip>
          <a:stretch>
            <a:fillRect/>
          </a:stretch>
        </p:blipFill>
        <p:spPr>
          <a:xfrm>
            <a:off x="907051" y="4457689"/>
            <a:ext cx="1268568" cy="1460019"/>
          </a:xfrm>
          <a:prstGeom prst="rect">
            <a:avLst/>
          </a:prstGeom>
        </p:spPr>
      </p:pic>
      <p:sp>
        <p:nvSpPr>
          <p:cNvPr id="51" name="Text Box 12"/>
          <p:cNvSpPr txBox="1"/>
          <p:nvPr>
            <p:custDataLst>
              <p:tags r:id="rId7"/>
            </p:custDataLst>
          </p:nvPr>
        </p:nvSpPr>
        <p:spPr>
          <a:xfrm>
            <a:off x="2297325" y="4961671"/>
            <a:ext cx="2916935" cy="1231107"/>
          </a:xfrm>
          <a:prstGeom prst="rect">
            <a:avLst/>
          </a:prstGeom>
          <a:noFill/>
          <a:ln w="9525">
            <a:noFill/>
          </a:ln>
        </p:spPr>
        <p:txBody>
          <a:bodyPr wrap="square" anchor="t">
            <a:spAutoFit/>
          </a:bodyPr>
          <a:lstStyle/>
          <a:p>
            <a:pPr algn="just"/>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炎帝</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，号神农氏，生于渭水支流的姜水。</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Text Box 14"/>
          <p:cNvSpPr txBox="1"/>
          <p:nvPr>
            <p:custDataLst>
              <p:tags r:id="rId8"/>
            </p:custDataLst>
          </p:nvPr>
        </p:nvSpPr>
        <p:spPr>
          <a:xfrm>
            <a:off x="666617" y="5891330"/>
            <a:ext cx="1901217" cy="338554"/>
          </a:xfrm>
          <a:prstGeom prst="rect">
            <a:avLst/>
          </a:prstGeom>
          <a:noFill/>
          <a:ln w="9525">
            <a:noFill/>
          </a:ln>
        </p:spPr>
        <p:txBody>
          <a:bodyPr wrap="square">
            <a:spAutoFit/>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a:lstStyle>
          <a:p>
            <a:pPr algn="ctr" defTabSz="914400">
              <a:defRPr/>
            </a:pPr>
            <a:r>
              <a:rPr lang="zh-CN" altLang="en-US" sz="1600" b="1" noProof="1">
                <a:solidFill>
                  <a:schemeClr val="tx1">
                    <a:lumMod val="75000"/>
                    <a:lumOff val="25000"/>
                  </a:schemeClr>
                </a:solidFill>
                <a:latin typeface="微软雅黑" panose="020B0503020204020204" pitchFamily="34" charset="-122"/>
                <a:ea typeface="微软雅黑" panose="020B0503020204020204" pitchFamily="34" charset="-122"/>
                <a:cs typeface="+mn-ea"/>
              </a:rPr>
              <a:t>炎帝（神农氏）</a:t>
            </a:r>
            <a:endParaRPr lang="zh-CN" altLang="en-US" sz="1600" b="1" noProof="1">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sp>
        <p:nvSpPr>
          <p:cNvPr id="14" name="线形标注 2 13"/>
          <p:cNvSpPr/>
          <p:nvPr>
            <p:custDataLst>
              <p:tags r:id="rId9"/>
            </p:custDataLst>
          </p:nvPr>
        </p:nvSpPr>
        <p:spPr>
          <a:xfrm flipH="1">
            <a:off x="864523" y="2971333"/>
            <a:ext cx="5108376" cy="1200330"/>
          </a:xfrm>
          <a:prstGeom prst="borderCallout2">
            <a:avLst>
              <a:gd name="adj1" fmla="val 17737"/>
              <a:gd name="adj2" fmla="val -96"/>
              <a:gd name="adj3" fmla="val 17285"/>
              <a:gd name="adj4" fmla="val 28"/>
              <a:gd name="adj5" fmla="val 17558"/>
              <a:gd name="adj6" fmla="val -19"/>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63" name="Text Box 12"/>
          <p:cNvSpPr txBox="1"/>
          <p:nvPr>
            <p:custDataLst>
              <p:tags r:id="rId10"/>
            </p:custDataLst>
          </p:nvPr>
        </p:nvSpPr>
        <p:spPr>
          <a:xfrm>
            <a:off x="2231459" y="2983245"/>
            <a:ext cx="3622441" cy="1231108"/>
          </a:xfrm>
          <a:prstGeom prst="rect">
            <a:avLst/>
          </a:prstGeom>
          <a:noFill/>
          <a:ln w="9525">
            <a:noFill/>
          </a:ln>
        </p:spPr>
        <p:txBody>
          <a:bodyPr wrap="square" anchor="t">
            <a:spAutoFit/>
          </a:bodyPr>
          <a:lstStyle/>
          <a:p>
            <a:pPr algn="just" fontAlgn="auto">
              <a:lnSpc>
                <a:spcPct val="10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黄帝</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，号有熊氏，又号轩辕氏</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，生</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于</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陕西北部，后向东迁徙。</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sp>
        <p:nvSpPr>
          <p:cNvPr id="65" name="Text Box 14"/>
          <p:cNvSpPr txBox="1"/>
          <p:nvPr>
            <p:custDataLst>
              <p:tags r:id="rId11"/>
            </p:custDataLst>
          </p:nvPr>
        </p:nvSpPr>
        <p:spPr>
          <a:xfrm>
            <a:off x="888978" y="3863370"/>
            <a:ext cx="2044483" cy="338554"/>
          </a:xfrm>
          <a:prstGeom prst="rect">
            <a:avLst/>
          </a:prstGeom>
          <a:noFill/>
          <a:ln w="9525">
            <a:noFill/>
          </a:ln>
        </p:spPr>
        <p:txBody>
          <a:bodyPr wrap="square">
            <a:spAutoFit/>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a:lstStyle>
          <a:p>
            <a:pPr defTabSz="914400">
              <a:defRPr/>
            </a:pPr>
            <a:r>
              <a:rPr lang="zh-CN" altLang="en-US" sz="1600" b="1" noProof="1">
                <a:solidFill>
                  <a:schemeClr val="tx1">
                    <a:lumMod val="75000"/>
                    <a:lumOff val="25000"/>
                  </a:schemeClr>
                </a:solidFill>
                <a:latin typeface="微软雅黑" panose="020B0503020204020204" pitchFamily="34" charset="-122"/>
                <a:ea typeface="微软雅黑" panose="020B0503020204020204" pitchFamily="34" charset="-122"/>
                <a:cs typeface="+mn-ea"/>
              </a:rPr>
              <a:t>黄帝（轩辕氏）</a:t>
            </a:r>
            <a:endParaRPr lang="zh-CN" altLang="en-US" sz="1600" b="1" noProof="1">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pic>
        <p:nvPicPr>
          <p:cNvPr id="15" name="图片 14"/>
          <p:cNvPicPr>
            <a:picLocks noChangeAspect="1"/>
          </p:cNvPicPr>
          <p:nvPr>
            <p:custDataLst>
              <p:tags r:id="rId12"/>
            </p:custDataLst>
          </p:nvPr>
        </p:nvPicPr>
        <p:blipFill>
          <a:blip r:embed="rId13" cstate="print"/>
          <a:stretch>
            <a:fillRect/>
          </a:stretch>
        </p:blipFill>
        <p:spPr>
          <a:xfrm>
            <a:off x="993852" y="2611308"/>
            <a:ext cx="1176607" cy="1254429"/>
          </a:xfrm>
          <a:prstGeom prst="ellipse">
            <a:avLst/>
          </a:prstGeom>
        </p:spPr>
      </p:pic>
      <p:grpSp>
        <p:nvGrpSpPr>
          <p:cNvPr id="10" name="组合 34"/>
          <p:cNvGrpSpPr/>
          <p:nvPr>
            <p:custDataLst>
              <p:tags r:id="rId14"/>
            </p:custDataLst>
          </p:nvPr>
        </p:nvGrpSpPr>
        <p:grpSpPr>
          <a:xfrm>
            <a:off x="8753555" y="2357254"/>
            <a:ext cx="2203981" cy="3895787"/>
            <a:chOff x="9598376" y="2625329"/>
            <a:chExt cx="2203981" cy="3895787"/>
          </a:xfrm>
        </p:grpSpPr>
        <p:sp>
          <p:nvSpPr>
            <p:cNvPr id="48" name="线形标注 2 47"/>
            <p:cNvSpPr/>
            <p:nvPr>
              <p:custDataLst>
                <p:tags r:id="rId15"/>
              </p:custDataLst>
            </p:nvPr>
          </p:nvSpPr>
          <p:spPr>
            <a:xfrm>
              <a:off x="10001869" y="4977709"/>
              <a:ext cx="1496111" cy="1543407"/>
            </a:xfrm>
            <a:prstGeom prst="borderCallout2">
              <a:avLst>
                <a:gd name="adj1" fmla="val -103939"/>
                <a:gd name="adj2" fmla="val 73629"/>
                <a:gd name="adj3" fmla="val -105658"/>
                <a:gd name="adj4" fmla="val 76894"/>
                <a:gd name="adj5" fmla="val -104475"/>
                <a:gd name="adj6" fmla="val 74678"/>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sp>
          <p:nvSpPr>
            <p:cNvPr id="62" name="Text Box 11"/>
            <p:cNvSpPr txBox="1">
              <a:spLocks noChangeArrowheads="1"/>
            </p:cNvSpPr>
            <p:nvPr>
              <p:custDataLst>
                <p:tags r:id="rId16"/>
              </p:custDataLst>
            </p:nvPr>
          </p:nvSpPr>
          <p:spPr bwMode="auto">
            <a:xfrm>
              <a:off x="9598376" y="4171713"/>
              <a:ext cx="2162198" cy="2339102"/>
            </a:xfrm>
            <a:prstGeom prst="rect">
              <a:avLst/>
            </a:prstGeom>
            <a:solidFill>
              <a:schemeClr val="bg1"/>
            </a:solidFill>
            <a:ln w="9525">
              <a:noFill/>
              <a:miter lim="800000"/>
            </a:ln>
          </p:spPr>
          <p:txBody>
            <a:bodyPr wrap="square">
              <a:spAutoFit/>
            </a:bodyPr>
            <a:lstStyle/>
            <a:p>
              <a:pPr algn="just"/>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原在我国东部，后来发展到山东、河南、安徽一带，是最早进入中原的</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部落首领。</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Text Box 14"/>
            <p:cNvSpPr txBox="1"/>
            <p:nvPr>
              <p:custDataLst>
                <p:tags r:id="rId17"/>
              </p:custDataLst>
            </p:nvPr>
          </p:nvSpPr>
          <p:spPr>
            <a:xfrm>
              <a:off x="11101698" y="3801897"/>
              <a:ext cx="700659" cy="338554"/>
            </a:xfrm>
            <a:prstGeom prst="rect">
              <a:avLst/>
            </a:prstGeom>
            <a:noFill/>
            <a:ln w="9525">
              <a:noFill/>
            </a:ln>
          </p:spPr>
          <p:txBody>
            <a:bodyPr wrap="square">
              <a:spAutoFit/>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a:lstStyle>
            <a:p>
              <a:pPr defTabSz="914400">
                <a:defRPr/>
              </a:pPr>
              <a:r>
                <a:rPr lang="zh-CN" altLang="en-US" sz="1600" b="1" noProof="1">
                  <a:latin typeface="微软雅黑" panose="020B0503020204020204" pitchFamily="34" charset="-122"/>
                  <a:ea typeface="微软雅黑" panose="020B0503020204020204" pitchFamily="34" charset="-122"/>
                  <a:cs typeface="+mn-ea"/>
                </a:rPr>
                <a:t>蚩尤</a:t>
              </a:r>
              <a:endParaRPr lang="zh-CN" altLang="en-US" sz="1600" b="1" noProof="1">
                <a:latin typeface="微软雅黑" panose="020B0503020204020204" pitchFamily="34" charset="-122"/>
                <a:ea typeface="微软雅黑" panose="020B0503020204020204" pitchFamily="34" charset="-122"/>
                <a:cs typeface="+mn-ea"/>
              </a:endParaRPr>
            </a:p>
          </p:txBody>
        </p:sp>
        <p:pic>
          <p:nvPicPr>
            <p:cNvPr id="16" name="图片 15"/>
            <p:cNvPicPr>
              <a:picLocks noChangeAspect="1"/>
            </p:cNvPicPr>
            <p:nvPr>
              <p:custDataLst>
                <p:tags r:id="rId18"/>
              </p:custDataLst>
            </p:nvPr>
          </p:nvPicPr>
          <p:blipFill>
            <a:blip r:embed="rId19" cstate="print"/>
            <a:stretch>
              <a:fillRect/>
            </a:stretch>
          </p:blipFill>
          <p:spPr>
            <a:xfrm>
              <a:off x="10001869" y="2625329"/>
              <a:ext cx="1228474" cy="1441278"/>
            </a:xfrm>
            <a:prstGeom prst="ellipse">
              <a:avLst/>
            </a:prstGeom>
          </p:spPr>
        </p:pic>
      </p:grpSp>
      <p:sp>
        <p:nvSpPr>
          <p:cNvPr id="30" name="矩形 29"/>
          <p:cNvSpPr/>
          <p:nvPr>
            <p:custDataLst>
              <p:tags r:id="rId20"/>
            </p:custDataLst>
          </p:nvPr>
        </p:nvSpPr>
        <p:spPr>
          <a:xfrm>
            <a:off x="4181648" y="172250"/>
            <a:ext cx="3274230" cy="5607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3200" b="1" dirty="0" smtClean="0">
                <a:latin typeface="微软雅黑" panose="020B0503020204020204" pitchFamily="34" charset="-122"/>
                <a:ea typeface="微软雅黑" panose="020B0503020204020204" pitchFamily="34" charset="-122"/>
              </a:rPr>
              <a:t>远古</a:t>
            </a:r>
            <a:r>
              <a:rPr lang="zh-CN" altLang="en-US" sz="3200" b="1" dirty="0">
                <a:latin typeface="微软雅黑" panose="020B0503020204020204" pitchFamily="34" charset="-122"/>
                <a:ea typeface="微软雅黑" panose="020B0503020204020204" pitchFamily="34" charset="-122"/>
              </a:rPr>
              <a:t>的传说</a:t>
            </a:r>
            <a:endParaRPr lang="zh-CN" altLang="en-US" sz="32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464"/>
</p:tagLst>
</file>

<file path=ppt/tags/tag101.xml><?xml version="1.0" encoding="utf-8"?>
<p:tagLst xmlns:p="http://schemas.openxmlformats.org/presentationml/2006/main">
  <p:tag name="AS_UNIQUEID" val="468"/>
</p:tagLst>
</file>

<file path=ppt/tags/tag102.xml><?xml version="1.0" encoding="utf-8"?>
<p:tagLst xmlns:p="http://schemas.openxmlformats.org/presentationml/2006/main">
  <p:tag name="AS_UNIQUEID" val="469"/>
</p:tagLst>
</file>

<file path=ppt/tags/tag103.xml><?xml version="1.0" encoding="utf-8"?>
<p:tagLst xmlns:p="http://schemas.openxmlformats.org/presentationml/2006/main">
  <p:tag name="AS_UNIQUEID" val="470"/>
</p:tagLst>
</file>

<file path=ppt/tags/tag104.xml><?xml version="1.0" encoding="utf-8"?>
<p:tagLst xmlns:p="http://schemas.openxmlformats.org/presentationml/2006/main">
  <p:tag name="AS_UNIQUEID" val="471"/>
</p:tagLst>
</file>

<file path=ppt/tags/tag105.xml><?xml version="1.0" encoding="utf-8"?>
<p:tagLst xmlns:p="http://schemas.openxmlformats.org/presentationml/2006/main">
  <p:tag name="AS_UNIQUEID" val="472"/>
</p:tagLst>
</file>

<file path=ppt/tags/tag106.xml><?xml version="1.0" encoding="utf-8"?>
<p:tagLst xmlns:p="http://schemas.openxmlformats.org/presentationml/2006/main">
  <p:tag name="AS_UNIQUEID" val="473"/>
</p:tagLst>
</file>

<file path=ppt/tags/tag107.xml><?xml version="1.0" encoding="utf-8"?>
<p:tagLst xmlns:p="http://schemas.openxmlformats.org/presentationml/2006/main">
  <p:tag name="AS_UNIQUEID" val="276"/>
</p:tagLst>
</file>

<file path=ppt/tags/tag108.xml><?xml version="1.0" encoding="utf-8"?>
<p:tagLst xmlns:p="http://schemas.openxmlformats.org/presentationml/2006/main">
  <p:tag name="AS_UNIQUEID" val="475"/>
</p:tagLst>
</file>

<file path=ppt/tags/tag109.xml><?xml version="1.0" encoding="utf-8"?>
<p:tagLst xmlns:p="http://schemas.openxmlformats.org/presentationml/2006/main">
  <p:tag name="AS_UNIQUEID" val="476"/>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444"/>
</p:tagLst>
</file>

<file path=ppt/tags/tag111.xml><?xml version="1.0" encoding="utf-8"?>
<p:tagLst xmlns:p="http://schemas.openxmlformats.org/presentationml/2006/main">
  <p:tag name="AS_UNIQUEID" val="448"/>
</p:tagLst>
</file>

<file path=ppt/tags/tag112.xml><?xml version="1.0" encoding="utf-8"?>
<p:tagLst xmlns:p="http://schemas.openxmlformats.org/presentationml/2006/main">
  <p:tag name="AS_UNIQUEID" val="692"/>
</p:tagLst>
</file>

<file path=ppt/tags/tag113.xml><?xml version="1.0" encoding="utf-8"?>
<p:tagLst xmlns:p="http://schemas.openxmlformats.org/presentationml/2006/main">
  <p:tag name="AS_UNIQUEID" val="11255"/>
</p:tagLst>
</file>

<file path=ppt/tags/tag114.xml><?xml version="1.0" encoding="utf-8"?>
<p:tagLst xmlns:p="http://schemas.openxmlformats.org/presentationml/2006/main">
  <p:tag name="AS_UNIQUEID" val="11256"/>
</p:tagLst>
</file>

<file path=ppt/tags/tag115.xml><?xml version="1.0" encoding="utf-8"?>
<p:tagLst xmlns:p="http://schemas.openxmlformats.org/presentationml/2006/main">
  <p:tag name="AS_UNIQUEID" val="11257"/>
</p:tagLst>
</file>

<file path=ppt/tags/tag116.xml><?xml version="1.0" encoding="utf-8"?>
<p:tagLst xmlns:p="http://schemas.openxmlformats.org/presentationml/2006/main">
  <p:tag name="AS_UNIQUEID" val="11258"/>
</p:tagLst>
</file>

<file path=ppt/tags/tag117.xml><?xml version="1.0" encoding="utf-8"?>
<p:tagLst xmlns:p="http://schemas.openxmlformats.org/presentationml/2006/main">
  <p:tag name="AS_UNIQUEID" val="11259"/>
</p:tagLst>
</file>

<file path=ppt/tags/tag118.xml><?xml version="1.0" encoding="utf-8"?>
<p:tagLst xmlns:p="http://schemas.openxmlformats.org/presentationml/2006/main">
  <p:tag name="AS_UNIQUEID" val="11263"/>
</p:tagLst>
</file>

<file path=ppt/tags/tag119.xml><?xml version="1.0" encoding="utf-8"?>
<p:tagLst xmlns:p="http://schemas.openxmlformats.org/presentationml/2006/main">
  <p:tag name="AS_UNIQUEID" val="11264"/>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AS_UNIQUEID" val="11265"/>
</p:tagLst>
</file>

<file path=ppt/tags/tag121.xml><?xml version="1.0" encoding="utf-8"?>
<p:tagLst xmlns:p="http://schemas.openxmlformats.org/presentationml/2006/main">
  <p:tag name="AS_UNIQUEID" val="11266"/>
</p:tagLst>
</file>

<file path=ppt/tags/tag122.xml><?xml version="1.0" encoding="utf-8"?>
<p:tagLst xmlns:p="http://schemas.openxmlformats.org/presentationml/2006/main">
  <p:tag name="AS_UNIQUEID" val="11267"/>
</p:tagLst>
</file>

<file path=ppt/tags/tag123.xml><?xml version="1.0" encoding="utf-8"?>
<p:tagLst xmlns:p="http://schemas.openxmlformats.org/presentationml/2006/main">
  <p:tag name="AS_UNIQUEID" val="692"/>
</p:tagLst>
</file>

<file path=ppt/tags/tag124.xml><?xml version="1.0" encoding="utf-8"?>
<p:tagLst xmlns:p="http://schemas.openxmlformats.org/presentationml/2006/main">
  <p:tag name="AS_UNIQUEID" val="11276"/>
</p:tagLst>
</file>

<file path=ppt/tags/tag125.xml><?xml version="1.0" encoding="utf-8"?>
<p:tagLst xmlns:p="http://schemas.openxmlformats.org/presentationml/2006/main">
  <p:tag name="AS_UNIQUEID" val="11277"/>
</p:tagLst>
</file>

<file path=ppt/tags/tag126.xml><?xml version="1.0" encoding="utf-8"?>
<p:tagLst xmlns:p="http://schemas.openxmlformats.org/presentationml/2006/main">
  <p:tag name="AS_UNIQUEID" val="11278"/>
</p:tagLst>
</file>

<file path=ppt/tags/tag127.xml><?xml version="1.0" encoding="utf-8"?>
<p:tagLst xmlns:p="http://schemas.openxmlformats.org/presentationml/2006/main">
  <p:tag name="AS_UNIQUEID" val="11279"/>
</p:tagLst>
</file>

<file path=ppt/tags/tag128.xml><?xml version="1.0" encoding="utf-8"?>
<p:tagLst xmlns:p="http://schemas.openxmlformats.org/presentationml/2006/main">
  <p:tag name="AS_UNIQUEID" val="11280"/>
</p:tagLst>
</file>

<file path=ppt/tags/tag129.xml><?xml version="1.0" encoding="utf-8"?>
<p:tagLst xmlns:p="http://schemas.openxmlformats.org/presentationml/2006/main">
  <p:tag name="AS_UNIQUEID" val="11281"/>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11283"/>
</p:tagLst>
</file>

<file path=ppt/tags/tag131.xml><?xml version="1.0" encoding="utf-8"?>
<p:tagLst xmlns:p="http://schemas.openxmlformats.org/presentationml/2006/main">
  <p:tag name="AS_UNIQUEID" val="11284"/>
</p:tagLst>
</file>

<file path=ppt/tags/tag132.xml><?xml version="1.0" encoding="utf-8"?>
<p:tagLst xmlns:p="http://schemas.openxmlformats.org/presentationml/2006/main">
  <p:tag name="AS_UNIQUEID" val="11285"/>
</p:tagLst>
</file>

<file path=ppt/tags/tag133.xml><?xml version="1.0" encoding="utf-8"?>
<p:tagLst xmlns:p="http://schemas.openxmlformats.org/presentationml/2006/main">
  <p:tag name="AS_UNIQUEID" val="11286"/>
</p:tagLst>
</file>

<file path=ppt/tags/tag134.xml><?xml version="1.0" encoding="utf-8"?>
<p:tagLst xmlns:p="http://schemas.openxmlformats.org/presentationml/2006/main">
  <p:tag name="AS_UNIQUEID" val="444"/>
</p:tagLst>
</file>

<file path=ppt/tags/tag135.xml><?xml version="1.0" encoding="utf-8"?>
<p:tagLst xmlns:p="http://schemas.openxmlformats.org/presentationml/2006/main">
  <p:tag name="AS_UNIQUEID" val="448"/>
</p:tagLst>
</file>

<file path=ppt/tags/tag136.xml><?xml version="1.0" encoding="utf-8"?>
<p:tagLst xmlns:p="http://schemas.openxmlformats.org/presentationml/2006/main">
  <p:tag name="AS_UNIQUEID" val="448"/>
</p:tagLst>
</file>

<file path=ppt/tags/tag137.xml><?xml version="1.0" encoding="utf-8"?>
<p:tagLst xmlns:p="http://schemas.openxmlformats.org/presentationml/2006/main">
  <p:tag name="AS_UNIQUEID" val="1021"/>
</p:tagLst>
</file>

<file path=ppt/tags/tag138.xml><?xml version="1.0" encoding="utf-8"?>
<p:tagLst xmlns:p="http://schemas.openxmlformats.org/presentationml/2006/main">
  <p:tag name="AS_UNIQUEID" val="1022"/>
</p:tagLst>
</file>

<file path=ppt/tags/tag139.xml><?xml version="1.0" encoding="utf-8"?>
<p:tagLst xmlns:p="http://schemas.openxmlformats.org/presentationml/2006/main">
  <p:tag name="AS_UNIQUEID" val="1023"/>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024"/>
</p:tagLst>
</file>

<file path=ppt/tags/tag141.xml><?xml version="1.0" encoding="utf-8"?>
<p:tagLst xmlns:p="http://schemas.openxmlformats.org/presentationml/2006/main">
  <p:tag name="AS_UNIQUEID" val="1025"/>
</p:tagLst>
</file>

<file path=ppt/tags/tag142.xml><?xml version="1.0" encoding="utf-8"?>
<p:tagLst xmlns:p="http://schemas.openxmlformats.org/presentationml/2006/main">
  <p:tag name="AS_UNIQUEID" val="1026"/>
</p:tagLst>
</file>

<file path=ppt/tags/tag143.xml><?xml version="1.0" encoding="utf-8"?>
<p:tagLst xmlns:p="http://schemas.openxmlformats.org/presentationml/2006/main">
  <p:tag name="AS_UNIQUEID" val="1027"/>
</p:tagLst>
</file>

<file path=ppt/tags/tag144.xml><?xml version="1.0" encoding="utf-8"?>
<p:tagLst xmlns:p="http://schemas.openxmlformats.org/presentationml/2006/main">
  <p:tag name="AS_UNIQUEID" val="1028"/>
</p:tagLst>
</file>

<file path=ppt/tags/tag145.xml><?xml version="1.0" encoding="utf-8"?>
<p:tagLst xmlns:p="http://schemas.openxmlformats.org/presentationml/2006/main">
  <p:tag name="AS_UNIQUEID" val="1029"/>
</p:tagLst>
</file>

<file path=ppt/tags/tag146.xml><?xml version="1.0" encoding="utf-8"?>
<p:tagLst xmlns:p="http://schemas.openxmlformats.org/presentationml/2006/main">
  <p:tag name="AS_UNIQUEID" val="1030"/>
</p:tagLst>
</file>

<file path=ppt/tags/tag147.xml><?xml version="1.0" encoding="utf-8"?>
<p:tagLst xmlns:p="http://schemas.openxmlformats.org/presentationml/2006/main">
  <p:tag name="AS_UNIQUEID" val="1031"/>
</p:tagLst>
</file>

<file path=ppt/tags/tag148.xml><?xml version="1.0" encoding="utf-8"?>
<p:tagLst xmlns:p="http://schemas.openxmlformats.org/presentationml/2006/main">
  <p:tag name="AS_UNIQUEID" val="1032"/>
</p:tagLst>
</file>

<file path=ppt/tags/tag149.xml><?xml version="1.0" encoding="utf-8"?>
<p:tagLst xmlns:p="http://schemas.openxmlformats.org/presentationml/2006/main">
  <p:tag name="AS_UNIQUEID" val="1033"/>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1034"/>
</p:tagLst>
</file>

<file path=ppt/tags/tag151.xml><?xml version="1.0" encoding="utf-8"?>
<p:tagLst xmlns:p="http://schemas.openxmlformats.org/presentationml/2006/main">
  <p:tag name="AS_UNIQUEID" val="1035"/>
</p:tagLst>
</file>

<file path=ppt/tags/tag152.xml><?xml version="1.0" encoding="utf-8"?>
<p:tagLst xmlns:p="http://schemas.openxmlformats.org/presentationml/2006/main">
  <p:tag name="AS_UNIQUEID" val="1036"/>
</p:tagLst>
</file>

<file path=ppt/tags/tag153.xml><?xml version="1.0" encoding="utf-8"?>
<p:tagLst xmlns:p="http://schemas.openxmlformats.org/presentationml/2006/main">
  <p:tag name="AS_UNIQUEID" val="1037"/>
</p:tagLst>
</file>

<file path=ppt/tags/tag154.xml><?xml version="1.0" encoding="utf-8"?>
<p:tagLst xmlns:p="http://schemas.openxmlformats.org/presentationml/2006/main">
  <p:tag name="AS_UNIQUEID" val="1043"/>
</p:tagLst>
</file>

<file path=ppt/tags/tag155.xml><?xml version="1.0" encoding="utf-8"?>
<p:tagLst xmlns:p="http://schemas.openxmlformats.org/presentationml/2006/main">
  <p:tag name="AS_UNIQUEID" val="1064"/>
</p:tagLst>
</file>

<file path=ppt/tags/tag156.xml><?xml version="1.0" encoding="utf-8"?>
<p:tagLst xmlns:p="http://schemas.openxmlformats.org/presentationml/2006/main">
  <p:tag name="AS_UNIQUEID" val="1065"/>
</p:tagLst>
</file>

<file path=ppt/tags/tag157.xml><?xml version="1.0" encoding="utf-8"?>
<p:tagLst xmlns:p="http://schemas.openxmlformats.org/presentationml/2006/main">
  <p:tag name="AS_UNIQUEID" val="1066"/>
</p:tagLst>
</file>

<file path=ppt/tags/tag158.xml><?xml version="1.0" encoding="utf-8"?>
<p:tagLst xmlns:p="http://schemas.openxmlformats.org/presentationml/2006/main">
  <p:tag name="AS_UNIQUEID" val="1067"/>
</p:tagLst>
</file>

<file path=ppt/tags/tag159.xml><?xml version="1.0" encoding="utf-8"?>
<p:tagLst xmlns:p="http://schemas.openxmlformats.org/presentationml/2006/main">
  <p:tag name="AS_UNIQUEID" val="1068"/>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AS_UNIQUEID" val="1069"/>
</p:tagLst>
</file>

<file path=ppt/tags/tag161.xml><?xml version="1.0" encoding="utf-8"?>
<p:tagLst xmlns:p="http://schemas.openxmlformats.org/presentationml/2006/main">
  <p:tag name="AS_UNIQUEID" val="1070"/>
</p:tagLst>
</file>

<file path=ppt/tags/tag162.xml><?xml version="1.0" encoding="utf-8"?>
<p:tagLst xmlns:p="http://schemas.openxmlformats.org/presentationml/2006/main">
  <p:tag name="AS_UNIQUEID" val="1071"/>
</p:tagLst>
</file>

<file path=ppt/tags/tag163.xml><?xml version="1.0" encoding="utf-8"?>
<p:tagLst xmlns:p="http://schemas.openxmlformats.org/presentationml/2006/main">
  <p:tag name="AS_UNIQUEID" val="1072"/>
</p:tagLst>
</file>

<file path=ppt/tags/tag164.xml><?xml version="1.0" encoding="utf-8"?>
<p:tagLst xmlns:p="http://schemas.openxmlformats.org/presentationml/2006/main">
  <p:tag name="AS_UNIQUEID" val="1075"/>
</p:tagLst>
</file>

<file path=ppt/tags/tag165.xml><?xml version="1.0" encoding="utf-8"?>
<p:tagLst xmlns:p="http://schemas.openxmlformats.org/presentationml/2006/main">
  <p:tag name="AS_UNIQUEID" val="1076"/>
</p:tagLst>
</file>

<file path=ppt/tags/tag166.xml><?xml version="1.0" encoding="utf-8"?>
<p:tagLst xmlns:p="http://schemas.openxmlformats.org/presentationml/2006/main">
  <p:tag name="AS_UNIQUEID" val="1077"/>
</p:tagLst>
</file>

<file path=ppt/tags/tag167.xml><?xml version="1.0" encoding="utf-8"?>
<p:tagLst xmlns:p="http://schemas.openxmlformats.org/presentationml/2006/main">
  <p:tag name="AS_UNIQUEID" val="1078"/>
</p:tagLst>
</file>

<file path=ppt/tags/tag168.xml><?xml version="1.0" encoding="utf-8"?>
<p:tagLst xmlns:p="http://schemas.openxmlformats.org/presentationml/2006/main">
  <p:tag name="AS_UNIQUEID" val="1105"/>
</p:tagLst>
</file>

<file path=ppt/tags/tag169.xml><?xml version="1.0" encoding="utf-8"?>
<p:tagLst xmlns:p="http://schemas.openxmlformats.org/presentationml/2006/main">
  <p:tag name="AS_UNIQUEID" val="1106"/>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AS_UNIQUEID" val="1107"/>
</p:tagLst>
</file>

<file path=ppt/tags/tag171.xml><?xml version="1.0" encoding="utf-8"?>
<p:tagLst xmlns:p="http://schemas.openxmlformats.org/presentationml/2006/main">
  <p:tag name="AS_UNIQUEID" val="1108"/>
</p:tagLst>
</file>

<file path=ppt/tags/tag172.xml><?xml version="1.0" encoding="utf-8"?>
<p:tagLst xmlns:p="http://schemas.openxmlformats.org/presentationml/2006/main">
  <p:tag name="AS_UNIQUEID" val="1109"/>
</p:tagLst>
</file>

<file path=ppt/tags/tag173.xml><?xml version="1.0" encoding="utf-8"?>
<p:tagLst xmlns:p="http://schemas.openxmlformats.org/presentationml/2006/main">
  <p:tag name="AS_UNIQUEID" val="1110"/>
</p:tagLst>
</file>

<file path=ppt/tags/tag174.xml><?xml version="1.0" encoding="utf-8"?>
<p:tagLst xmlns:p="http://schemas.openxmlformats.org/presentationml/2006/main">
  <p:tag name="AS_UNIQUEID" val="1111"/>
</p:tagLst>
</file>

<file path=ppt/tags/tag175.xml><?xml version="1.0" encoding="utf-8"?>
<p:tagLst xmlns:p="http://schemas.openxmlformats.org/presentationml/2006/main">
  <p:tag name="AS_UNIQUEID" val="1112"/>
</p:tagLst>
</file>

<file path=ppt/tags/tag176.xml><?xml version="1.0" encoding="utf-8"?>
<p:tagLst xmlns:p="http://schemas.openxmlformats.org/presentationml/2006/main">
  <p:tag name="AS_UNIQUEID" val="1113"/>
</p:tagLst>
</file>

<file path=ppt/tags/tag177.xml><?xml version="1.0" encoding="utf-8"?>
<p:tagLst xmlns:p="http://schemas.openxmlformats.org/presentationml/2006/main">
  <p:tag name="AS_UNIQUEID" val="1114"/>
</p:tagLst>
</file>

<file path=ppt/tags/tag178.xml><?xml version="1.0" encoding="utf-8"?>
<p:tagLst xmlns:p="http://schemas.openxmlformats.org/presentationml/2006/main">
  <p:tag name="AS_UNIQUEID" val="1115"/>
</p:tagLst>
</file>

<file path=ppt/tags/tag179.xml><?xml version="1.0" encoding="utf-8"?>
<p:tagLst xmlns:p="http://schemas.openxmlformats.org/presentationml/2006/main">
  <p:tag name="AS_UNIQUEID" val="1116"/>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AS_UNIQUEID" val="1117"/>
</p:tagLst>
</file>

<file path=ppt/tags/tag181.xml><?xml version="1.0" encoding="utf-8"?>
<p:tagLst xmlns:p="http://schemas.openxmlformats.org/presentationml/2006/main">
  <p:tag name="AS_UNIQUEID" val="1118"/>
</p:tagLst>
</file>

<file path=ppt/tags/tag182.xml><?xml version="1.0" encoding="utf-8"?>
<p:tagLst xmlns:p="http://schemas.openxmlformats.org/presentationml/2006/main">
  <p:tag name="AS_UNIQUEID" val="1029"/>
</p:tagLst>
</file>

<file path=ppt/tags/tag183.xml><?xml version="1.0" encoding="utf-8"?>
<p:tagLst xmlns:p="http://schemas.openxmlformats.org/presentationml/2006/main">
  <p:tag name="AS_UNIQUEID" val="11403"/>
</p:tagLst>
</file>

<file path=ppt/tags/tag184.xml><?xml version="1.0" encoding="utf-8"?>
<p:tagLst xmlns:p="http://schemas.openxmlformats.org/presentationml/2006/main">
  <p:tag name="AS_UNIQUEID" val="11404"/>
</p:tagLst>
</file>

<file path=ppt/tags/tag185.xml><?xml version="1.0" encoding="utf-8"?>
<p:tagLst xmlns:p="http://schemas.openxmlformats.org/presentationml/2006/main">
  <p:tag name="AS_UNIQUEID" val="11405"/>
</p:tagLst>
</file>

<file path=ppt/tags/tag186.xml><?xml version="1.0" encoding="utf-8"?>
<p:tagLst xmlns:p="http://schemas.openxmlformats.org/presentationml/2006/main">
  <p:tag name="AS_UNIQUEID" val="11406"/>
</p:tagLst>
</file>

<file path=ppt/tags/tag187.xml><?xml version="1.0" encoding="utf-8"?>
<p:tagLst xmlns:p="http://schemas.openxmlformats.org/presentationml/2006/main">
  <p:tag name="AS_UNIQUEID" val="11407"/>
</p:tagLst>
</file>

<file path=ppt/tags/tag188.xml><?xml version="1.0" encoding="utf-8"?>
<p:tagLst xmlns:p="http://schemas.openxmlformats.org/presentationml/2006/main">
  <p:tag name="AS_UNIQUEID" val="11408"/>
</p:tagLst>
</file>

<file path=ppt/tags/tag189.xml><?xml version="1.0" encoding="utf-8"?>
<p:tagLst xmlns:p="http://schemas.openxmlformats.org/presentationml/2006/main">
  <p:tag name="AS_UNIQUEID" val="11409"/>
</p:tagLst>
</file>

<file path=ppt/tags/tag19.xml><?xml version="1.0" encoding="utf-8"?>
<p:tagLst xmlns:p="http://schemas.openxmlformats.org/presentationml/2006/main">
  <p:tag name="AS_UNIQUEID" val="1185"/>
  <p:tag name="KSO_WM_BEAUTIFY_FLAG" val=""/>
</p:tagLst>
</file>

<file path=ppt/tags/tag190.xml><?xml version="1.0" encoding="utf-8"?>
<p:tagLst xmlns:p="http://schemas.openxmlformats.org/presentationml/2006/main">
  <p:tag name="AS_UNIQUEID" val="192"/>
</p:tagLst>
</file>

<file path=ppt/tags/tag191.xml><?xml version="1.0" encoding="utf-8"?>
<p:tagLst xmlns:p="http://schemas.openxmlformats.org/presentationml/2006/main">
  <p:tag name="AS_UNIQUEID" val="193"/>
</p:tagLst>
</file>

<file path=ppt/tags/tag192.xml><?xml version="1.0" encoding="utf-8"?>
<p:tagLst xmlns:p="http://schemas.openxmlformats.org/presentationml/2006/main">
  <p:tag name="AS_UNIQUEID" val="194"/>
</p:tagLst>
</file>

<file path=ppt/tags/tag193.xml><?xml version="1.0" encoding="utf-8"?>
<p:tagLst xmlns:p="http://schemas.openxmlformats.org/presentationml/2006/main">
  <p:tag name="AS_UNIQUEID" val="195"/>
</p:tagLst>
</file>

<file path=ppt/tags/tag194.xml><?xml version="1.0" encoding="utf-8"?>
<p:tagLst xmlns:p="http://schemas.openxmlformats.org/presentationml/2006/main">
  <p:tag name="AS_UNIQUEID" val="196"/>
</p:tagLst>
</file>

<file path=ppt/tags/tag195.xml><?xml version="1.0" encoding="utf-8"?>
<p:tagLst xmlns:p="http://schemas.openxmlformats.org/presentationml/2006/main">
  <p:tag name="AS_UNIQUEID" val="197"/>
</p:tagLst>
</file>

<file path=ppt/tags/tag196.xml><?xml version="1.0" encoding="utf-8"?>
<p:tagLst xmlns:p="http://schemas.openxmlformats.org/presentationml/2006/main">
  <p:tag name="AS_UNIQUEID" val="380"/>
</p:tagLst>
</file>

<file path=ppt/tags/tag197.xml><?xml version="1.0" encoding="utf-8"?>
<p:tagLst xmlns:p="http://schemas.openxmlformats.org/presentationml/2006/main">
  <p:tag name="AS_UNIQUEID" val="381"/>
</p:tagLst>
</file>

<file path=ppt/tags/tag198.xml><?xml version="1.0" encoding="utf-8"?>
<p:tagLst xmlns:p="http://schemas.openxmlformats.org/presentationml/2006/main">
  <p:tag name="AS_UNIQUEID" val="383"/>
</p:tagLst>
</file>

<file path=ppt/tags/tag199.xml><?xml version="1.0" encoding="utf-8"?>
<p:tagLst xmlns:p="http://schemas.openxmlformats.org/presentationml/2006/main">
  <p:tag name="AS_UNIQUEID" val="38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AS_UNIQUEID" val="389"/>
</p:tagLst>
</file>

<file path=ppt/tags/tag201.xml><?xml version="1.0" encoding="utf-8"?>
<p:tagLst xmlns:p="http://schemas.openxmlformats.org/presentationml/2006/main">
  <p:tag name="AS_UNIQUEID" val="390"/>
</p:tagLst>
</file>

<file path=ppt/tags/tag202.xml><?xml version="1.0" encoding="utf-8"?>
<p:tagLst xmlns:p="http://schemas.openxmlformats.org/presentationml/2006/main">
  <p:tag name="AS_UNIQUEID" val="397"/>
</p:tagLst>
</file>

<file path=ppt/tags/tag203.xml><?xml version="1.0" encoding="utf-8"?>
<p:tagLst xmlns:p="http://schemas.openxmlformats.org/presentationml/2006/main">
  <p:tag name="AS_UNIQUEID" val="398"/>
</p:tagLst>
</file>

<file path=ppt/tags/tag204.xml><?xml version="1.0" encoding="utf-8"?>
<p:tagLst xmlns:p="http://schemas.openxmlformats.org/presentationml/2006/main">
  <p:tag name="AS_UNIQUEID" val="382"/>
</p:tagLst>
</file>

<file path=ppt/tags/tag205.xml><?xml version="1.0" encoding="utf-8"?>
<p:tagLst xmlns:p="http://schemas.openxmlformats.org/presentationml/2006/main">
  <p:tag name="AS_UNIQUEID" val="384"/>
</p:tagLst>
</file>

<file path=ppt/tags/tag206.xml><?xml version="1.0" encoding="utf-8"?>
<p:tagLst xmlns:p="http://schemas.openxmlformats.org/presentationml/2006/main">
  <p:tag name="AS_UNIQUEID" val="388"/>
</p:tagLst>
</file>

<file path=ppt/tags/tag207.xml><?xml version="1.0" encoding="utf-8"?>
<p:tagLst xmlns:p="http://schemas.openxmlformats.org/presentationml/2006/main">
  <p:tag name="commondata" val="eyJoZGlkIjoiMDc0YmVkNzIyYTUyMGViMjlkZjRjOWNkOGFjNWZiMmU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317"/>
</p:tagLst>
</file>

<file path=ppt/tags/tag29.xml><?xml version="1.0" encoding="utf-8"?>
<p:tagLst xmlns:p="http://schemas.openxmlformats.org/presentationml/2006/main">
  <p:tag name="AS_UNIQUEID" val="299"/>
  <p:tag name="KSO_WM_UNIT_PLACING_PICTURE_USER_VIEWPORT" val="{&quot;height&quot;:1948,&quot;width&quot;:2859}"/>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300"/>
  <p:tag name="KSO_WM_UNIT_PLACING_PICTURE_USER_VIEWPORT" val="{&quot;height&quot;:1939,&quot;width&quot;:3611}"/>
</p:tagLst>
</file>

<file path=ppt/tags/tag31.xml><?xml version="1.0" encoding="utf-8"?>
<p:tagLst xmlns:p="http://schemas.openxmlformats.org/presentationml/2006/main">
  <p:tag name="AS_UNIQUEID" val="301"/>
  <p:tag name="KSO_WM_UNIT_PLACING_PICTURE_USER_VIEWPORT" val="{&quot;height&quot;:1940,&quot;width&quot;:3732}"/>
</p:tagLst>
</file>

<file path=ppt/tags/tag32.xml><?xml version="1.0" encoding="utf-8"?>
<p:tagLst xmlns:p="http://schemas.openxmlformats.org/presentationml/2006/main">
  <p:tag name="AS_UNIQUEID" val="302"/>
  <p:tag name="KSO_WM_UNIT_PLACING_PICTURE_USER_VIEWPORT" val="{&quot;height&quot;:1946,&quot;width&quot;:3243}"/>
</p:tagLst>
</file>

<file path=ppt/tags/tag33.xml><?xml version="1.0" encoding="utf-8"?>
<p:tagLst xmlns:p="http://schemas.openxmlformats.org/presentationml/2006/main">
  <p:tag name="AS_UNIQUEID" val="303"/>
</p:tagLst>
</file>

<file path=ppt/tags/tag34.xml><?xml version="1.0" encoding="utf-8"?>
<p:tagLst xmlns:p="http://schemas.openxmlformats.org/presentationml/2006/main">
  <p:tag name="AS_UNIQUEID" val="304"/>
</p:tagLst>
</file>

<file path=ppt/tags/tag35.xml><?xml version="1.0" encoding="utf-8"?>
<p:tagLst xmlns:p="http://schemas.openxmlformats.org/presentationml/2006/main">
  <p:tag name="AS_UNIQUEID" val="305"/>
</p:tagLst>
</file>

<file path=ppt/tags/tag36.xml><?xml version="1.0" encoding="utf-8"?>
<p:tagLst xmlns:p="http://schemas.openxmlformats.org/presentationml/2006/main">
  <p:tag name="AS_UNIQUEID" val="306"/>
</p:tagLst>
</file>

<file path=ppt/tags/tag37.xml><?xml version="1.0" encoding="utf-8"?>
<p:tagLst xmlns:p="http://schemas.openxmlformats.org/presentationml/2006/main">
  <p:tag name="AS_UNIQUEID" val="307"/>
</p:tagLst>
</file>

<file path=ppt/tags/tag38.xml><?xml version="1.0" encoding="utf-8"?>
<p:tagLst xmlns:p="http://schemas.openxmlformats.org/presentationml/2006/main">
  <p:tag name="AS_UNIQUEID" val="308"/>
</p:tagLst>
</file>

<file path=ppt/tags/tag39.xml><?xml version="1.0" encoding="utf-8"?>
<p:tagLst xmlns:p="http://schemas.openxmlformats.org/presentationml/2006/main">
  <p:tag name="AS_UNIQUEID" val="309"/>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310"/>
</p:tagLst>
</file>

<file path=ppt/tags/tag41.xml><?xml version="1.0" encoding="utf-8"?>
<p:tagLst xmlns:p="http://schemas.openxmlformats.org/presentationml/2006/main">
  <p:tag name="AS_UNIQUEID" val="311"/>
</p:tagLst>
</file>

<file path=ppt/tags/tag42.xml><?xml version="1.0" encoding="utf-8"?>
<p:tagLst xmlns:p="http://schemas.openxmlformats.org/presentationml/2006/main">
  <p:tag name="AS_UNIQUEID" val="312"/>
</p:tagLst>
</file>

<file path=ppt/tags/tag43.xml><?xml version="1.0" encoding="utf-8"?>
<p:tagLst xmlns:p="http://schemas.openxmlformats.org/presentationml/2006/main">
  <p:tag name="AS_UNIQUEID" val="313"/>
</p:tagLst>
</file>

<file path=ppt/tags/tag44.xml><?xml version="1.0" encoding="utf-8"?>
<p:tagLst xmlns:p="http://schemas.openxmlformats.org/presentationml/2006/main">
  <p:tag name="AS_UNIQUEID" val="314"/>
</p:tagLst>
</file>

<file path=ppt/tags/tag45.xml><?xml version="1.0" encoding="utf-8"?>
<p:tagLst xmlns:p="http://schemas.openxmlformats.org/presentationml/2006/main">
  <p:tag name="AS_UNIQUEID" val="315"/>
</p:tagLst>
</file>

<file path=ppt/tags/tag46.xml><?xml version="1.0" encoding="utf-8"?>
<p:tagLst xmlns:p="http://schemas.openxmlformats.org/presentationml/2006/main">
  <p:tag name="AS_UNIQUEID" val="316"/>
</p:tagLst>
</file>

<file path=ppt/tags/tag47.xml><?xml version="1.0" encoding="utf-8"?>
<p:tagLst xmlns:p="http://schemas.openxmlformats.org/presentationml/2006/main">
  <p:tag name="KSO_WM_BEAUTIFY_FLAG" val="#wm#"/>
  <p:tag name="KSO_WM_TEMPLATE_CATEGORY" val="custom"/>
  <p:tag name="KSO_WM_TEMPLATE_INDEX" val="20187308"/>
</p:tagLst>
</file>

<file path=ppt/tags/tag48.xml><?xml version="1.0" encoding="utf-8"?>
<p:tagLst xmlns:p="http://schemas.openxmlformats.org/presentationml/2006/main">
  <p:tag name="AS_UNIQUEID" val="11517"/>
  <p:tag name="KSO_WM_UNIT_PLACING_PICTURE_USER_VIEWPORT" val="{&quot;height&quot;:3231.8112391930836,&quot;width&quot;:17752.230479774225}"/>
</p:tagLst>
</file>

<file path=ppt/tags/tag49.xml><?xml version="1.0" encoding="utf-8"?>
<p:tagLst xmlns:p="http://schemas.openxmlformats.org/presentationml/2006/main">
  <p:tag name="AS_UNIQUEID" val="17"/>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8"/>
</p:tagLst>
</file>

<file path=ppt/tags/tag51.xml><?xml version="1.0" encoding="utf-8"?>
<p:tagLst xmlns:p="http://schemas.openxmlformats.org/presentationml/2006/main">
  <p:tag name="AS_UNIQUEID" val="20"/>
</p:tagLst>
</file>

<file path=ppt/tags/tag52.xml><?xml version="1.0" encoding="utf-8"?>
<p:tagLst xmlns:p="http://schemas.openxmlformats.org/presentationml/2006/main">
  <p:tag name="AS_UNIQUEID" val="21"/>
</p:tagLst>
</file>

<file path=ppt/tags/tag53.xml><?xml version="1.0" encoding="utf-8"?>
<p:tagLst xmlns:p="http://schemas.openxmlformats.org/presentationml/2006/main">
  <p:tag name="AS_UNIQUEID" val="22"/>
</p:tagLst>
</file>

<file path=ppt/tags/tag54.xml><?xml version="1.0" encoding="utf-8"?>
<p:tagLst xmlns:p="http://schemas.openxmlformats.org/presentationml/2006/main">
  <p:tag name="AS_UNIQUEID" val="19"/>
</p:tagLst>
</file>

<file path=ppt/tags/tag55.xml><?xml version="1.0" encoding="utf-8"?>
<p:tagLst xmlns:p="http://schemas.openxmlformats.org/presentationml/2006/main">
  <p:tag name="AS_UNIQUEID" val="29"/>
</p:tagLst>
</file>

<file path=ppt/tags/tag56.xml><?xml version="1.0" encoding="utf-8"?>
<p:tagLst xmlns:p="http://schemas.openxmlformats.org/presentationml/2006/main">
  <p:tag name="AS_UNIQUEID" val="641"/>
</p:tagLst>
</file>

<file path=ppt/tags/tag57.xml><?xml version="1.0" encoding="utf-8"?>
<p:tagLst xmlns:p="http://schemas.openxmlformats.org/presentationml/2006/main">
  <p:tag name="AS_UNIQUEID" val="449"/>
</p:tagLst>
</file>

<file path=ppt/tags/tag58.xml><?xml version="1.0" encoding="utf-8"?>
<p:tagLst xmlns:p="http://schemas.openxmlformats.org/presentationml/2006/main">
  <p:tag name="AS_UNIQUEID" val="444"/>
</p:tagLst>
</file>

<file path=ppt/tags/tag59.xml><?xml version="1.0" encoding="utf-8"?>
<p:tagLst xmlns:p="http://schemas.openxmlformats.org/presentationml/2006/main">
  <p:tag name="AS_UNIQUEID" val="11286"/>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1286"/>
</p:tagLst>
</file>

<file path=ppt/tags/tag61.xml><?xml version="1.0" encoding="utf-8"?>
<p:tagLst xmlns:p="http://schemas.openxmlformats.org/presentationml/2006/main">
  <p:tag name="AS_UNIQUEID" val="448"/>
</p:tagLst>
</file>

<file path=ppt/tags/tag62.xml><?xml version="1.0" encoding="utf-8"?>
<p:tagLst xmlns:p="http://schemas.openxmlformats.org/presentationml/2006/main">
  <p:tag name="AS_UNIQUEID" val="449"/>
</p:tagLst>
</file>

<file path=ppt/tags/tag63.xml><?xml version="1.0" encoding="utf-8"?>
<p:tagLst xmlns:p="http://schemas.openxmlformats.org/presentationml/2006/main">
  <p:tag name="AS_UNIQUEID" val="444"/>
</p:tagLst>
</file>

<file path=ppt/tags/tag64.xml><?xml version="1.0" encoding="utf-8"?>
<p:tagLst xmlns:p="http://schemas.openxmlformats.org/presentationml/2006/main">
  <p:tag name="AS_UNIQUEID" val="448"/>
</p:tagLst>
</file>

<file path=ppt/tags/tag65.xml><?xml version="1.0" encoding="utf-8"?>
<p:tagLst xmlns:p="http://schemas.openxmlformats.org/presentationml/2006/main">
  <p:tag name="AS_UNIQUEID" val="2380"/>
</p:tagLst>
</file>

<file path=ppt/tags/tag66.xml><?xml version="1.0" encoding="utf-8"?>
<p:tagLst xmlns:p="http://schemas.openxmlformats.org/presentationml/2006/main">
  <p:tag name="AS_UNIQUEID" val="2381"/>
  <p:tag name="KSO_WM_BEAUTIFY_FLAG" val=""/>
</p:tagLst>
</file>

<file path=ppt/tags/tag67.xml><?xml version="1.0" encoding="utf-8"?>
<p:tagLst xmlns:p="http://schemas.openxmlformats.org/presentationml/2006/main">
  <p:tag name="AS_UNIQUEID" val="2382"/>
  <p:tag name="KSO_WM_BEAUTIFY_FLAG" val=""/>
</p:tagLst>
</file>

<file path=ppt/tags/tag68.xml><?xml version="1.0" encoding="utf-8"?>
<p:tagLst xmlns:p="http://schemas.openxmlformats.org/presentationml/2006/main">
  <p:tag name="AS_UNIQUEID" val="2383"/>
  <p:tag name="KSO_WM_BEAUTIFY_FLAG" val=""/>
</p:tagLst>
</file>

<file path=ppt/tags/tag69.xml><?xml version="1.0" encoding="utf-8"?>
<p:tagLst xmlns:p="http://schemas.openxmlformats.org/presentationml/2006/main">
  <p:tag name="AS_UNIQUEID" val="2384"/>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2385"/>
  <p:tag name="KSO_WM_BEAUTIFY_FLAG" val=""/>
</p:tagLst>
</file>

<file path=ppt/tags/tag71.xml><?xml version="1.0" encoding="utf-8"?>
<p:tagLst xmlns:p="http://schemas.openxmlformats.org/presentationml/2006/main">
  <p:tag name="AS_UNIQUEID" val="2386"/>
  <p:tag name="KSO_WM_BEAUTIFY_FLAG" val=""/>
</p:tagLst>
</file>

<file path=ppt/tags/tag72.xml><?xml version="1.0" encoding="utf-8"?>
<p:tagLst xmlns:p="http://schemas.openxmlformats.org/presentationml/2006/main">
  <p:tag name="AS_UNIQUEID" val="2387"/>
  <p:tag name="KSO_WM_BEAUTIFY_FLAG" val=""/>
</p:tagLst>
</file>

<file path=ppt/tags/tag73.xml><?xml version="1.0" encoding="utf-8"?>
<p:tagLst xmlns:p="http://schemas.openxmlformats.org/presentationml/2006/main">
  <p:tag name="AS_UNIQUEID" val="2388"/>
  <p:tag name="KSO_WM_BEAUTIFY_FLAG" val=""/>
</p:tagLst>
</file>

<file path=ppt/tags/tag74.xml><?xml version="1.0" encoding="utf-8"?>
<p:tagLst xmlns:p="http://schemas.openxmlformats.org/presentationml/2006/main">
  <p:tag name="AS_UNIQUEID" val="2389"/>
  <p:tag name="KSO_WM_BEAUTIFY_FLAG" val=""/>
</p:tagLst>
</file>

<file path=ppt/tags/tag75.xml><?xml version="1.0" encoding="utf-8"?>
<p:tagLst xmlns:p="http://schemas.openxmlformats.org/presentationml/2006/main">
  <p:tag name="AS_UNIQUEID" val="2390"/>
  <p:tag name="KSO_WM_BEAUTIFY_FLAG" val=""/>
</p:tagLst>
</file>

<file path=ppt/tags/tag76.xml><?xml version="1.0" encoding="utf-8"?>
<p:tagLst xmlns:p="http://schemas.openxmlformats.org/presentationml/2006/main">
  <p:tag name="AS_UNIQUEID" val="2391"/>
  <p:tag name="KSO_WM_BEAUTIFY_FLAG" val=""/>
</p:tagLst>
</file>

<file path=ppt/tags/tag77.xml><?xml version="1.0" encoding="utf-8"?>
<p:tagLst xmlns:p="http://schemas.openxmlformats.org/presentationml/2006/main">
  <p:tag name="AS_UNIQUEID" val="2392"/>
  <p:tag name="KSO_WM_BEAUTIFY_FLAG" val=""/>
</p:tagLst>
</file>

<file path=ppt/tags/tag78.xml><?xml version="1.0" encoding="utf-8"?>
<p:tagLst xmlns:p="http://schemas.openxmlformats.org/presentationml/2006/main">
  <p:tag name="AS_UNIQUEID" val="2393"/>
  <p:tag name="KSO_WM_BEAUTIFY_FLAG" val=""/>
</p:tagLst>
</file>

<file path=ppt/tags/tag79.xml><?xml version="1.0" encoding="utf-8"?>
<p:tagLst xmlns:p="http://schemas.openxmlformats.org/presentationml/2006/main">
  <p:tag name="AS_UNIQUEID" val="2394"/>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2395"/>
  <p:tag name="KSO_WM_BEAUTIFY_FLAG" val=""/>
</p:tagLst>
</file>

<file path=ppt/tags/tag81.xml><?xml version="1.0" encoding="utf-8"?>
<p:tagLst xmlns:p="http://schemas.openxmlformats.org/presentationml/2006/main">
  <p:tag name="AS_UNIQUEID" val="2396"/>
  <p:tag name="KSO_WM_BEAUTIFY_FLAG" val=""/>
</p:tagLst>
</file>

<file path=ppt/tags/tag82.xml><?xml version="1.0" encoding="utf-8"?>
<p:tagLst xmlns:p="http://schemas.openxmlformats.org/presentationml/2006/main">
  <p:tag name="AS_UNIQUEID" val="449"/>
</p:tagLst>
</file>

<file path=ppt/tags/tag83.xml><?xml version="1.0" encoding="utf-8"?>
<p:tagLst xmlns:p="http://schemas.openxmlformats.org/presentationml/2006/main">
  <p:tag name="AS_UNIQUEID" val="448"/>
</p:tagLst>
</file>

<file path=ppt/tags/tag84.xml><?xml version="1.0" encoding="utf-8"?>
<p:tagLst xmlns:p="http://schemas.openxmlformats.org/presentationml/2006/main">
  <p:tag name="AS_UNIQUEID" val="11286"/>
</p:tagLst>
</file>

<file path=ppt/tags/tag85.xml><?xml version="1.0" encoding="utf-8"?>
<p:tagLst xmlns:p="http://schemas.openxmlformats.org/presentationml/2006/main">
  <p:tag name="AS_UNIQUEID" val="2587"/>
</p:tagLst>
</file>

<file path=ppt/tags/tag86.xml><?xml version="1.0" encoding="utf-8"?>
<p:tagLst xmlns:p="http://schemas.openxmlformats.org/presentationml/2006/main">
  <p:tag name="AS_UNIQUEID" val="1465"/>
</p:tagLst>
</file>

<file path=ppt/tags/tag87.xml><?xml version="1.0" encoding="utf-8"?>
<p:tagLst xmlns:p="http://schemas.openxmlformats.org/presentationml/2006/main">
  <p:tag name="AS_UNIQUEID" val="1466"/>
</p:tagLst>
</file>

<file path=ppt/tags/tag88.xml><?xml version="1.0" encoding="utf-8"?>
<p:tagLst xmlns:p="http://schemas.openxmlformats.org/presentationml/2006/main">
  <p:tag name="AS_UNIQUEID" val="1467"/>
</p:tagLst>
</file>

<file path=ppt/tags/tag89.xml><?xml version="1.0" encoding="utf-8"?>
<p:tagLst xmlns:p="http://schemas.openxmlformats.org/presentationml/2006/main">
  <p:tag name="AS_UNIQUEID" val="146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463"/>
</p:tagLst>
</file>

<file path=ppt/tags/tag91.xml><?xml version="1.0" encoding="utf-8"?>
<p:tagLst xmlns:p="http://schemas.openxmlformats.org/presentationml/2006/main">
  <p:tag name="AS_UNIQUEID" val="1464"/>
</p:tagLst>
</file>

<file path=ppt/tags/tag92.xml><?xml version="1.0" encoding="utf-8"?>
<p:tagLst xmlns:p="http://schemas.openxmlformats.org/presentationml/2006/main">
  <p:tag name="AS_UNIQUEID" val="1457"/>
</p:tagLst>
</file>

<file path=ppt/tags/tag93.xml><?xml version="1.0" encoding="utf-8"?>
<p:tagLst xmlns:p="http://schemas.openxmlformats.org/presentationml/2006/main">
  <p:tag name="AS_UNIQUEID" val="1458"/>
</p:tagLst>
</file>

<file path=ppt/tags/tag94.xml><?xml version="1.0" encoding="utf-8"?>
<p:tagLst xmlns:p="http://schemas.openxmlformats.org/presentationml/2006/main">
  <p:tag name="AS_UNIQUEID" val="448"/>
</p:tagLst>
</file>

<file path=ppt/tags/tag95.xml><?xml version="1.0" encoding="utf-8"?>
<p:tagLst xmlns:p="http://schemas.openxmlformats.org/presentationml/2006/main">
  <p:tag name="AS_UNIQUEID" val="449"/>
</p:tagLst>
</file>

<file path=ppt/tags/tag96.xml><?xml version="1.0" encoding="utf-8"?>
<p:tagLst xmlns:p="http://schemas.openxmlformats.org/presentationml/2006/main">
  <p:tag name="AS_UNIQUEID" val="455"/>
</p:tagLst>
</file>

<file path=ppt/tags/tag97.xml><?xml version="1.0" encoding="utf-8"?>
<p:tagLst xmlns:p="http://schemas.openxmlformats.org/presentationml/2006/main">
  <p:tag name="AS_UNIQUEID" val="461"/>
</p:tagLst>
</file>

<file path=ppt/tags/tag98.xml><?xml version="1.0" encoding="utf-8"?>
<p:tagLst xmlns:p="http://schemas.openxmlformats.org/presentationml/2006/main">
  <p:tag name="AS_UNIQUEID" val="462"/>
</p:tagLst>
</file>

<file path=ppt/tags/tag99.xml><?xml version="1.0" encoding="utf-8"?>
<p:tagLst xmlns:p="http://schemas.openxmlformats.org/presentationml/2006/main">
  <p:tag name="AS_UNIQUEID" val="463"/>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2570</Words>
  <Application>WPS 演示</Application>
  <PresentationFormat>自定义</PresentationFormat>
  <Paragraphs>310</Paragraphs>
  <Slides>19</Slides>
  <Notes>15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Wingdings</vt:lpstr>
      <vt:lpstr>黑体</vt:lpstr>
      <vt:lpstr>方正粗黑宋简体</vt:lpstr>
      <vt:lpstr>Calibri</vt:lpstr>
      <vt:lpstr>微软雅黑</vt:lpstr>
      <vt:lpstr>华文新魏</vt:lpstr>
      <vt:lpstr>楷体</vt:lpstr>
      <vt:lpstr>等线</vt:lpstr>
      <vt:lpstr>柳公权楷书</vt:lpstr>
      <vt:lpstr>Arial</vt:lpstr>
      <vt:lpstr>Segoe UI</vt:lpstr>
      <vt:lpstr>Arial Unicode MS</vt:lpstr>
      <vt:lpstr>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梓田 杜</dc:creator>
  <cp:lastModifiedBy>Administrator</cp:lastModifiedBy>
  <cp:revision>23</cp:revision>
  <dcterms:created xsi:type="dcterms:W3CDTF">2023-09-06T01:51:00Z</dcterms:created>
  <dcterms:modified xsi:type="dcterms:W3CDTF">2024-07-12T01:07:19Z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7D71390DBB9F4F73B42376C709BC84BB_12</vt:lpwstr>
  </property>
  <property fmtid="{D5CDD505-2E9C-101B-9397-08002B2CF9AE}" pid="3" name="KSOProductBuildVer">
    <vt:lpwstr>2052-12.1.0.16929</vt:lpwstr>
  </property>
</Properties>
</file>